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38" r:id="rId4"/>
    <p:sldId id="339" r:id="rId5"/>
    <p:sldId id="340" r:id="rId6"/>
    <p:sldId id="308" r:id="rId7"/>
    <p:sldId id="341" r:id="rId8"/>
    <p:sldId id="342" r:id="rId9"/>
    <p:sldId id="343" r:id="rId10"/>
    <p:sldId id="260" r:id="rId11"/>
    <p:sldId id="344" r:id="rId12"/>
    <p:sldId id="345" r:id="rId13"/>
    <p:sldId id="346" r:id="rId14"/>
    <p:sldId id="347" r:id="rId15"/>
    <p:sldId id="259" r:id="rId16"/>
    <p:sldId id="284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8" r:id="rId27"/>
    <p:sldId id="357" r:id="rId28"/>
    <p:sldId id="359" r:id="rId29"/>
    <p:sldId id="361" r:id="rId30"/>
    <p:sldId id="360" r:id="rId31"/>
    <p:sldId id="362" r:id="rId32"/>
    <p:sldId id="363" r:id="rId33"/>
    <p:sldId id="364" r:id="rId34"/>
    <p:sldId id="365" r:id="rId35"/>
    <p:sldId id="367" r:id="rId36"/>
    <p:sldId id="366" r:id="rId37"/>
    <p:sldId id="368" r:id="rId38"/>
    <p:sldId id="369" r:id="rId39"/>
    <p:sldId id="370" r:id="rId40"/>
    <p:sldId id="371" r:id="rId41"/>
    <p:sldId id="372" r:id="rId42"/>
    <p:sldId id="373" r:id="rId43"/>
    <p:sldId id="337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1" y="1556792"/>
            <a:ext cx="87849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Kİ,                             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Mİ’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NİN YAZILIŞLARI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6782" y="29969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99" y="474467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4149080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ek sorudan başka görevlerde kullanıldığında da ayrı yazılır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088" y="2852936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Güzel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güzel.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960" y="2038054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6960" y="3719903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şimdi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yaptığını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6524" y="534376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Konuşmaya başladı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susmaz.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“mi”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eki, hem isimlere hem de fiillere getirilen bir çekim ekidir.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“-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mİ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kendinden önceki kelimden her zaman ayrı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kelime gibi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yazılır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9422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088" y="2658905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 misin?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(isme).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6524" y="904579"/>
            <a:ext cx="8873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Gelecek miydin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(fiile)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0942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170" y="109423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6960" y="3489902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 burada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mısın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5317" y="4320899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İzmir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yoksa İstanbul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daha güzel?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6782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Eklendiği kelimenin son sesine, dolayısıyla büyük ve küçük sesli uyumu kurallarına uyar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088" y="2852936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Salı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6960" y="3719903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6524" y="4514309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34285" y="5585978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Ölü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221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ekinden sonra gelen ekler kendisine bitişik yazılır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005" y="2033929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 çağıran bu çocuk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960" y="1364942"/>
            <a:ext cx="887329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66277" y="339187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anlamı vermediği zamanlarda da ayrı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2312" y="5371147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Güzel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güzel bir evi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63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-DE’NİN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YAZIMI: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8249" y="2668177"/>
            <a:ext cx="4492871" cy="34163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 eki olan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de’nin yazılışı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Bağlayıcı 8"/>
          <p:cNvCxnSpPr/>
          <p:nvPr/>
        </p:nvCxnSpPr>
        <p:spPr>
          <a:xfrm>
            <a:off x="4572000" y="868609"/>
            <a:ext cx="0" cy="83219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 flipV="1">
            <a:off x="1763688" y="1700809"/>
            <a:ext cx="5832648" cy="6766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1763688" y="1686379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7596336" y="1734642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680012" y="2649042"/>
            <a:ext cx="4492871" cy="34163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de’nin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yazılışı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1)Durum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olan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–de: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1432" y="2048122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 eki olan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sözcüğe bitişik yazılır.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7410" y="4496053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Cümleye bulunma anlamı katar.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1)Durum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olan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–de: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4245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’nin durum eki olan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 anlarsak onun bitişik yazılması gerektiğini kolaylıkla biliriz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321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1)Durum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olan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–de: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797" y="727638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Bunun için izlenecek yol cümlede eylem bildiren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yükleme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sözcüğe 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Nerede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zaman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kimde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?” sorularını sorarız.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6324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Sultan tarla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durmadan çalışıyordu.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20486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Şimdi –de ekini okumayalım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30797" y="377452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Sultan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tarla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durmadan çalışıyordu.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5832" y="537347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 bozuldu. Öyleyse bitişik yazılmalıdır.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7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-Mİ EKİNİN YAZILIŞI: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03433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olan‘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mi ‘ kendisinden önce gelen sözcükten ayrı yazılır.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616" y="3789040"/>
            <a:ext cx="9013203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Sözcükteki anlamlarına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‘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mu,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 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yazılabilir.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627474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Pratik Yol: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8133" y="1606163"/>
            <a:ext cx="9013203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 eki bitişik yazıldığı için bu eki çıkararak okuduğumuzda cümlede anlam bozukluğu meydana gelir. Anlam bozuluyorsa bitişik yazılır.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846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2.Bağlaç olan –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058692"/>
            <a:ext cx="9013203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 yazıldığı için özel isimlerden sonra kesme işareti ile ayrılmaz.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0395" y="4077072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Melike de gidecek.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44252" y="4734342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*(-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 yazıldığı için kesme işareti ile ayırmaya gerek yoktur.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189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2.Bağlaç olan –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–de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’nin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olduğunu anlarsak onun ayrı yazılması gerektiğini de kolaylıkla biliriz.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521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Pratik Yol: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Cümledeki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(de)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kaldıralım. Cümlenin anlamı bozulmuyorsa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bağlaç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demektir ve ayrı yazılmalıdır.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7210" y="13956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65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868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gün 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es-E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durmadan çalıştık.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20486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kaldırıp cümleyi tekrar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okuyalım.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05713" y="364502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“Bu gün durmadan çalıştık.”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25794" y="4940037"/>
            <a:ext cx="901320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anlam bozulması olmadı. Öyleyse ayrı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yazılmalıdır.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19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ÖNEMLİ UYARI: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“de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da” 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nın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kesinlikle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“te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ta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 yoktur.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7647" y="3051249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 kazak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alacağım.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23928" y="3717032"/>
            <a:ext cx="31683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yanlış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1520" y="4638873"/>
            <a:ext cx="77048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 kazak da alacağım.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75648" y="5473129"/>
            <a:ext cx="31683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589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ÖNEMLİ UYARI: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Ayrıca bağlaç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“de, da”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özel isimden sonra gelirse kesme işaretiyle ayrılmaz.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1913" y="3717032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Bize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Ahmet’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gelecek.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76531" y="4446713"/>
            <a:ext cx="31683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yanlış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40060" y="5217036"/>
            <a:ext cx="74562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Bize Ahmet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gelecek.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5983539"/>
            <a:ext cx="31683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*(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97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-Kİ EKİNİN YAZILIŞI: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TÜRKÇEDE ÜÇ ÇEŞİT –Kİ VAR: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Düz Bağlayıcı 7"/>
          <p:cNvCxnSpPr/>
          <p:nvPr/>
        </p:nvCxnSpPr>
        <p:spPr>
          <a:xfrm>
            <a:off x="611560" y="2276872"/>
            <a:ext cx="774473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624406" y="2276872"/>
            <a:ext cx="0" cy="11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4483927" y="2276872"/>
            <a:ext cx="0" cy="11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8327557" y="2276872"/>
            <a:ext cx="0" cy="1156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2299" y="3408505"/>
            <a:ext cx="3098405" cy="224676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100704" y="3401673"/>
            <a:ext cx="2915817" cy="224676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228184" y="3408505"/>
            <a:ext cx="2915817" cy="224676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749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27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bağlacı, anlamca birbirine yakın cümlelerin arasına girerek cümleler arasında çeşitli anlam ilgileri kurar. Bağlaç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sözcüktür.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7142" y="-1828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8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8" y="553672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6881" y="56007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74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02392"/>
            <a:ext cx="9065214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nedenle kendinden önce gelen sözcükten ayrı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7142" y="-1828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8" y="-914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8" y="553672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0432" y="5600700"/>
            <a:ext cx="707074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2996952"/>
            <a:ext cx="9065214" cy="7478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“ki”, çoğunlukla iki cümle arasında yer alır ve cümleler arasında anlam ilgileri kurar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355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803433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Yaramaz  Karabaş eve geldi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24128" y="1542096"/>
            <a:ext cx="15945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29986" y="2708920"/>
            <a:ext cx="72503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Annen kazak ördü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318631" y="2636912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6510" y="3933056"/>
            <a:ext cx="685577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 ödevini yaptı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16106" y="3933055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5154607"/>
            <a:ext cx="78191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Hasan ırmağa düştü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641603" y="5107477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502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İlaçlarını düzenli iç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çabuk iyileşesin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204864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Öyle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havada gel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vazgeçmek mümkün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olmasın.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62600" y="4505925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Hoşuna gitmiş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hiç sesi çıkmıyor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854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66479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kullanıldığı cümlelerde bazen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kuşku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endişe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şüphe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şaşma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beğenme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pekiştirme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anlamları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katar.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227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Öyle sinirli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burnundan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soluyor.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20486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dışarı çıktım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yağmur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30797" y="377452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 soğuk, buza kesiyor insan.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5832" y="537347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Okunacak öyle güzel kitaplar var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214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ki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 ayrı yazılır.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Genelde iki cümleyi birbirine bağlar.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cümleden kaldırıldığında cümlenin anlamı bozulmaz. 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469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Duydum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unutmuşsun gözlerimin rengini.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04023" y="3284984"/>
            <a:ext cx="9013203" cy="32624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Duydum,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unutmuşsun gözlerimin rengini.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15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Şimdi anlıyorum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 yaptıklarım bir hataydı.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04023" y="3284984"/>
            <a:ext cx="9013203" cy="32624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Şimdi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anlıyorum,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yaptıklarım bir hataydı.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56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BAĞLAÇ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bağlacı kimi sözcüklerle birleşip, kaynaşarak birleşik sözcük olur.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 zaman ayrı yazılmaz.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6386" y="4450516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madem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halbu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bel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san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çün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oysa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3223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ZAMİR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içindeki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den sonra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çoğul ekini getirdiğimizde anlam bozulmuyorsa bu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yapan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</a:t>
            </a:r>
            <a:r>
              <a:rPr lang="tr-TR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 kelimeye bitişik yazılır.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591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ZAMİR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fi-FI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Onunki senin</a:t>
            </a:r>
            <a:r>
              <a:rPr lang="fi-FI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fi-FI" sz="5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nden daha güzel olmuş.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277814" y="3439512"/>
            <a:ext cx="9013203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senin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)den  daha güzel olmuş.</a:t>
            </a:r>
          </a:p>
          <a:p>
            <a:pPr algn="ctr"/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8151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 YAPAN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 yapan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zaman kelimeye bitişik yazılır.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Önündeki isime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sorusunu sorarız ve böylece diğer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</a:t>
            </a:r>
            <a:r>
              <a:rPr lang="tr-TR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lerden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ayırt ederiz.</a:t>
            </a: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949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433"/>
            <a:ext cx="76883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 kedi ciğeri kaptı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148064" y="1542096"/>
            <a:ext cx="15945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842" y="70357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34076" y="2267580"/>
            <a:ext cx="72503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Zeynep hanım okula geldi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84168" y="3006243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6510" y="3717032"/>
            <a:ext cx="68557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Tekir yavrusunu emzirdi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330" y="4501862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5154607"/>
            <a:ext cx="78191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Filiz çok ders çalışıyor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508104" y="5893270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9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SIFAT OLAN –Kİ: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Sokakta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çocuklara sahip çıkmamız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gerekiyor.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97328" y="2996952"/>
            <a:ext cx="901320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çocuklara ? dediğimizde sokaktaki cevabını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alıyoruz,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durumda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olur.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156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-ki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ekinin olduğu yerde, aynı zamanda bir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sıfat tamlaması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967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13387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775166"/>
            <a:ext cx="906521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hesap çarşıya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uymaz.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005" y="2204864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mahallede yangın çıkmış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79" y="-33783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30797" y="377452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Şimdi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nesil daha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şanslı.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5832" y="5373474"/>
            <a:ext cx="901320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Bugün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sınavım çok iyi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geçti.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1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1556792"/>
            <a:ext cx="87129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Kİ,                            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Mİ’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NİN YAZILIŞLARI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6782" y="29969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99" y="474467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4149080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56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433"/>
            <a:ext cx="76883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Kevser  kuş sesi duydun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74501" y="1542095"/>
            <a:ext cx="19058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842" y="70357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34076" y="2267580"/>
            <a:ext cx="72503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Hayati ördeği yakaladı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547379" y="3006243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6510" y="3717032"/>
            <a:ext cx="68557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Bekir önlüğümü gördün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329" y="4455695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5154607"/>
            <a:ext cx="78191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Zeki  çok zeki öğrenci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286257" y="5893269"/>
            <a:ext cx="18060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124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-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 soru eki sözcüğün cümledeki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anlamına göre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mısın,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misin, 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fi-FI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fi-FI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musun, </a:t>
            </a:r>
            <a:r>
              <a:rPr lang="fi-FI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</a:t>
            </a:r>
            <a:r>
              <a:rPr lang="fi-FI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i-FI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müsün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şeklini alabilir.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310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433"/>
            <a:ext cx="76883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Benimle parka gelir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32040" y="1549305"/>
            <a:ext cx="30963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misin?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842" y="70357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34076" y="2267580"/>
            <a:ext cx="72503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 süt versem içer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44009" y="3006243"/>
            <a:ext cx="27093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misin?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6510" y="3717032"/>
            <a:ext cx="68557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dondurma alır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4455695"/>
            <a:ext cx="28083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mısın?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5154607"/>
            <a:ext cx="781911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kedilere bakar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092999" y="5875595"/>
            <a:ext cx="293538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mısın?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541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42864" y="28192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433"/>
            <a:ext cx="465722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Derslerine çalışıyor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96613" y="1542096"/>
            <a:ext cx="33567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musun?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85516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842" y="70357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234076" y="2267580"/>
            <a:ext cx="72503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 akşam bize gelir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829999" y="3006243"/>
            <a:ext cx="27093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misin?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6510" y="3717032"/>
            <a:ext cx="67117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 de sabahları  koşuyor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76096" y="4470019"/>
            <a:ext cx="408116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5154607"/>
            <a:ext cx="7236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Güzel resim yapabiliyor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868144" y="5862019"/>
            <a:ext cx="318823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musun?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107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42864" y="28192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433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 ekinden sonra gelen ekler, bu eke bitişik olarak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803433"/>
            <a:ext cx="1254948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842" y="70357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" y="3111757"/>
            <a:ext cx="586814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karanlıktan çok korkuyor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3850419"/>
            <a:ext cx="408116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sunuz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4758860"/>
            <a:ext cx="60121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Güzel resim yapabiliyor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139170" y="5482963"/>
            <a:ext cx="40048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sunuz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827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1239</Words>
  <Application>Microsoft Office PowerPoint</Application>
  <PresentationFormat>Ekran Gösterisi (4:3)</PresentationFormat>
  <Paragraphs>197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32</cp:revision>
  <dcterms:created xsi:type="dcterms:W3CDTF">2013-07-01T19:15:16Z</dcterms:created>
  <dcterms:modified xsi:type="dcterms:W3CDTF">2014-02-18T06:50:41Z</dcterms:modified>
  <cp:category>www.sorubak.com</cp:category>
</cp:coreProperties>
</file>