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57" r:id="rId4"/>
    <p:sldId id="279" r:id="rId5"/>
    <p:sldId id="287" r:id="rId6"/>
    <p:sldId id="286" r:id="rId7"/>
    <p:sldId id="285" r:id="rId8"/>
    <p:sldId id="284" r:id="rId9"/>
    <p:sldId id="283" r:id="rId10"/>
    <p:sldId id="282" r:id="rId11"/>
    <p:sldId id="281" r:id="rId12"/>
    <p:sldId id="278" r:id="rId13"/>
    <p:sldId id="277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76" r:id="rId22"/>
    <p:sldId id="275" r:id="rId23"/>
    <p:sldId id="297" r:id="rId24"/>
    <p:sldId id="298" r:id="rId25"/>
    <p:sldId id="299" r:id="rId26"/>
    <p:sldId id="300" r:id="rId27"/>
    <p:sldId id="301" r:id="rId28"/>
    <p:sldId id="302" r:id="rId29"/>
    <p:sldId id="274" r:id="rId30"/>
    <p:sldId id="296" r:id="rId31"/>
    <p:sldId id="303" r:id="rId32"/>
    <p:sldId id="304" r:id="rId33"/>
    <p:sldId id="305" r:id="rId34"/>
    <p:sldId id="306" r:id="rId35"/>
    <p:sldId id="307" r:id="rId36"/>
    <p:sldId id="258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27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BİR BİRİNE ÇEVİRME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3356992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47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87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BİLEŞİK KESİRİ TAM SAYILI KESRE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ÇEVİRME: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941" y="1412776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bileşik kesri tam sayılı kesre çevirirken: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payı paydasına bölünür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522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302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1535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795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498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777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0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İÇİNDEKİ KONULAR: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0236" y="879103"/>
            <a:ext cx="90364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TAM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SAYILI KESİRİ BİLEŞİK KESRE ÇEVİRME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107" y="2204864"/>
            <a:ext cx="90364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BİLEŞİK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KESİRİ TAM SAYILI KESRE ÇEVİRME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4035" y="3573016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4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KESİRLERİ </a:t>
            </a:r>
            <a:r>
              <a:rPr lang="tr-TR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GENİŞLETME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4035" y="4509120"/>
            <a:ext cx="90364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4=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KESİRLERİ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SADELEŞTİRME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91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615" y="681108"/>
            <a:ext cx="1426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paydasına bölünür,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 tam kısma,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aynen paydaya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ise paya yazılır.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43186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11539" y="692692"/>
            <a:ext cx="14645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279368" y="6926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25201" y="171714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79912" y="1696771"/>
            <a:ext cx="12961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23396" y="279456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314096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66748" y="2763440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66748" y="364129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66111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743929" y="3511703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994129" y="1440959"/>
            <a:ext cx="2088232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32161" y="2445034"/>
            <a:ext cx="2867609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5400000">
            <a:off x="3996546" y="1629413"/>
            <a:ext cx="2488315" cy="5348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6167314" y="846580"/>
            <a:ext cx="25091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502225" y="2959822"/>
            <a:ext cx="15365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940152" y="1887399"/>
            <a:ext cx="30639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572000" y="279609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3063264" y="2057884"/>
            <a:ext cx="576064" cy="736679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1881542" y="1581441"/>
            <a:ext cx="1538330" cy="3041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9362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GENİŞLETME: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859189"/>
            <a:ext cx="9013203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kesrin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paydasını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aynı sayı ile çarparsak kesrin değeri değişmez. Buna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Kesirlerin Genişletilmesi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diyoruz.</a:t>
            </a: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300191" y="3284984"/>
            <a:ext cx="13681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21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288545" y="3284984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68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288545" y="3284984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94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288545" y="3284984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9130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288545" y="3284984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96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178036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genişletelim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295128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29678" y="450156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2777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572000" y="44499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750809" y="4097153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839739" y="33695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39738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495414" y="387735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329677" y="542688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70855" y="530120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854222" y="531789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Yukarı Bükülü Ok 31"/>
          <p:cNvSpPr/>
          <p:nvPr/>
        </p:nvSpPr>
        <p:spPr>
          <a:xfrm rot="15188364">
            <a:off x="1805240" y="4887614"/>
            <a:ext cx="1491538" cy="73152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Aşağı Bükülü Ok 32"/>
          <p:cNvSpPr/>
          <p:nvPr/>
        </p:nvSpPr>
        <p:spPr>
          <a:xfrm rot="16406454">
            <a:off x="-556889" y="4402762"/>
            <a:ext cx="2169587" cy="92588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00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32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SADEL</a:t>
            </a:r>
            <a:r>
              <a:rPr lang="tr-TR" sz="5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ŞTİRME: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654" y="1700808"/>
            <a:ext cx="8882406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kesrin pay ve paydasını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sayıya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bölersek kesrin değeri değişmez. Buna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Sadeleştirilmesi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diyoruz.</a:t>
            </a: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SAYILI KESİRİ BİLEŞİK KESRE ÇEVİRME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98759" y="1474742"/>
            <a:ext cx="28636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7" y="2182628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tam sayılı kesri bileşik kesre çevirirken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çarpılır,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toplanıp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18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116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011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95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096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764704"/>
            <a:ext cx="13881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1780367"/>
            <a:ext cx="147139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95128" y="1270710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sadeleştirelim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1492335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71600" y="3284982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971600" y="4426320"/>
            <a:ext cx="16477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142952" y="3300059"/>
            <a:ext cx="1357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2786" y="334944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42952" y="4420691"/>
            <a:ext cx="142904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20393" y="4426321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5" y="32849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288544" y="4374231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51998" y="4059378"/>
            <a:ext cx="267594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2843808" y="4077072"/>
            <a:ext cx="309634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6084168" y="4077072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330924" y="33317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356009" y="44333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627784" y="379281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591757" y="37928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471397" y="543476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17995" y="53804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47021" y="538989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ember Ok 6"/>
          <p:cNvSpPr/>
          <p:nvPr/>
        </p:nvSpPr>
        <p:spPr>
          <a:xfrm rot="16200000">
            <a:off x="177497" y="3973070"/>
            <a:ext cx="2134705" cy="1804343"/>
          </a:xfrm>
          <a:prstGeom prst="circular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rot="14712472">
            <a:off x="2165395" y="4803769"/>
            <a:ext cx="1356826" cy="736883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18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BİR BİRİNE ÇEVİRME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2806" y="2357331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3356992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064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6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96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0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92" y="19888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1180" y="1463172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4135" y="259949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85803" y="2213132"/>
            <a:ext cx="1584176" cy="77273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1942881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803501" y="2780928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1751491"/>
            <a:ext cx="6616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09508" y="149624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5973" y="152259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75446" y="1412936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163307" y="1441425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71153" y="1434842"/>
            <a:ext cx="5176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38037" y="1436939"/>
            <a:ext cx="4904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40331" y="2756520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0" y="1436939"/>
            <a:ext cx="15415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>
            <a:off x="1882290" y="2239457"/>
            <a:ext cx="549802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7090208" y="2265783"/>
            <a:ext cx="2088232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660232" y="1951721"/>
            <a:ext cx="66164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3718" y="3737883"/>
            <a:ext cx="889014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çarpılır,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pay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toplanıp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Aşağı Bükülü Ok 26"/>
          <p:cNvSpPr/>
          <p:nvPr/>
        </p:nvSpPr>
        <p:spPr>
          <a:xfrm rot="21256256">
            <a:off x="199607" y="1039102"/>
            <a:ext cx="2985865" cy="890679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Aşağı Bükülü Ok 27"/>
          <p:cNvSpPr/>
          <p:nvPr/>
        </p:nvSpPr>
        <p:spPr>
          <a:xfrm rot="21393041">
            <a:off x="1059706" y="751612"/>
            <a:ext cx="5145238" cy="8458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 rot="20713519">
            <a:off x="1192021" y="2787103"/>
            <a:ext cx="3548209" cy="859328"/>
          </a:xfrm>
          <a:prstGeom prst="curved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2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994</Words>
  <Application>Microsoft Office PowerPoint</Application>
  <PresentationFormat>Ekran Gösterisi (4:3)</PresentationFormat>
  <Paragraphs>550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29</cp:revision>
  <dcterms:created xsi:type="dcterms:W3CDTF">2013-07-01T19:15:16Z</dcterms:created>
  <dcterms:modified xsi:type="dcterms:W3CDTF">2014-02-18T06:48:35Z</dcterms:modified>
  <cp:category>www.sorubak.com</cp:category>
</cp:coreProperties>
</file>