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313" r:id="rId5"/>
    <p:sldId id="314" r:id="rId6"/>
    <p:sldId id="280" r:id="rId7"/>
    <p:sldId id="282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87" r:id="rId16"/>
    <p:sldId id="279" r:id="rId17"/>
    <p:sldId id="278" r:id="rId18"/>
    <p:sldId id="320" r:id="rId19"/>
    <p:sldId id="319" r:id="rId20"/>
    <p:sldId id="318" r:id="rId21"/>
    <p:sldId id="317" r:id="rId22"/>
    <p:sldId id="316" r:id="rId23"/>
    <p:sldId id="321" r:id="rId24"/>
    <p:sldId id="303" r:id="rId25"/>
    <p:sldId id="326" r:id="rId26"/>
    <p:sldId id="325" r:id="rId27"/>
    <p:sldId id="324" r:id="rId28"/>
    <p:sldId id="323" r:id="rId29"/>
    <p:sldId id="322" r:id="rId30"/>
    <p:sldId id="277" r:id="rId31"/>
    <p:sldId id="276" r:id="rId32"/>
    <p:sldId id="335" r:id="rId33"/>
    <p:sldId id="334" r:id="rId34"/>
    <p:sldId id="333" r:id="rId35"/>
    <p:sldId id="332" r:id="rId36"/>
    <p:sldId id="331" r:id="rId37"/>
    <p:sldId id="330" r:id="rId38"/>
    <p:sldId id="329" r:id="rId39"/>
    <p:sldId id="328" r:id="rId40"/>
    <p:sldId id="327" r:id="rId41"/>
    <p:sldId id="258" r:id="rId4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BASAMAKLI TOPLAMA SAYILARLA ÇIKARMA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82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657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254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2715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9405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408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398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888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1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VERİLMEYEN TERİMİ BULMA: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1474742"/>
            <a:ext cx="88824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 verilmezse;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375" y="2244183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2924944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 ile çıkanı toplarız. Toplam eksilen sayıdır.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EKSİLEN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241251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4659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EKSİLEN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93339" y="1700808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25716" y="1697278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8027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3368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9589985">
            <a:off x="2404425" y="2829028"/>
            <a:ext cx="2025068" cy="184957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241251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5378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EKSİLEN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93339" y="1700808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25716" y="1697278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8365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2987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9589985">
            <a:off x="2404425" y="2829028"/>
            <a:ext cx="2025068" cy="184957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1320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241251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3728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EKSİLEN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93339" y="1700808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25716" y="1697278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8667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4839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9589985">
            <a:off x="2404425" y="2829028"/>
            <a:ext cx="2025068" cy="184957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180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İŞLEMİ: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951522"/>
            <a:ext cx="8882406" cy="73558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sayıdan geriye doğru başka bir sayı kadar sayarak yeni bir sayı elde etme işlemi. Çıkarma işlemi, toplama işleminin ters işlemidir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u="sng" dirty="0" smtClean="0">
                <a:hlinkClick r:id="rId3"/>
              </a:rPr>
              <a:t>www.</a:t>
            </a:r>
            <a:r>
              <a:rPr lang="tr-TR" sz="4800" u="sng" dirty="0" err="1" smtClean="0">
                <a:hlinkClick r:id="rId3"/>
              </a:rPr>
              <a:t>sorubak</a:t>
            </a:r>
            <a:r>
              <a:rPr lang="tr-TR" sz="4800" u="sng" smtClean="0">
                <a:hlinkClick r:id="rId3"/>
              </a:rPr>
              <a:t>.com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241251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3468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EKSİLEN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93339" y="1700808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25716" y="1697278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6433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2965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9589985">
            <a:off x="2404425" y="2829028"/>
            <a:ext cx="2025068" cy="184957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1793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241251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3657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EKSİLEN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93339" y="1700808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25716" y="1697278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9021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5364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9589985">
            <a:off x="2404425" y="2829028"/>
            <a:ext cx="2025068" cy="184957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7349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241251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6769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EKSİLEN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93339" y="1700808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25716" y="1697278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8737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9589985">
            <a:off x="2404425" y="2829028"/>
            <a:ext cx="2025068" cy="184957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029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1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VERİLMEYEN TERİMİ BULMA: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1474742"/>
            <a:ext cx="88824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 verilmezse;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375" y="2244183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2924944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Eksilenden farkı çıkarırız. Kalan, çıkan sayıdır.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EKSİLEN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5335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8758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4999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3759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892364"/>
            <a:ext cx="813816" cy="238455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0800000">
            <a:off x="2316254" y="1358791"/>
            <a:ext cx="2032750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8154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6755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3998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892364"/>
            <a:ext cx="813816" cy="238455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0800000">
            <a:off x="2316254" y="1358791"/>
            <a:ext cx="2032750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4112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3589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5765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892364"/>
            <a:ext cx="813816" cy="238455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0800000">
            <a:off x="2316254" y="1358791"/>
            <a:ext cx="2032750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208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7058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3799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892364"/>
            <a:ext cx="813816" cy="238455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0800000">
            <a:off x="2316254" y="1358791"/>
            <a:ext cx="2032750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7565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5858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3842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892364"/>
            <a:ext cx="813816" cy="238455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0800000">
            <a:off x="2316254" y="1358791"/>
            <a:ext cx="2032750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0091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ÇIKAN SAYI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2015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4987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892364"/>
            <a:ext cx="813816" cy="238455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0800000">
            <a:off x="2316254" y="1358791"/>
            <a:ext cx="2032750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7767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İŞLEMİ: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951522"/>
            <a:ext cx="8882406" cy="85254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Çıkarma işleminde geriye doğru saymaya başlanılan sayıya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Geriye doğru sayılan sayıya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çıkarma işleminin sonucuna ise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 da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  <a:p>
            <a:pPr algn="ctr"/>
            <a:endParaRPr lang="tr-TR" sz="4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1396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BASAMAKLI SAYILARLA ÇIKARMA: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3031" y="1340768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basamaklı sayılarla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işlemi yaparken; basamakların alt alta yazılmasına dikkat etmeliyiz.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9100" y="4437112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Çıkarma işlemini küçük basamaktan büyük basamaklara doğru yapmalıyız.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3508" y="4228639"/>
            <a:ext cx="88569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sayıdan büyük sayı çıkmaz. </a:t>
            </a:r>
            <a:r>
              <a:rPr lang="tr-TR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sayıyı üste yazmalıyız. 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Eksilen sayı her zaman büyüktür.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3508" y="4228639"/>
            <a:ext cx="88569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sayıdan büyük sayı çıkmaz. </a:t>
            </a:r>
            <a:r>
              <a:rPr lang="tr-TR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sayıyı üste yazmalıyız. 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Eksilen sayı her zaman büyüktür.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87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3508" y="4228639"/>
            <a:ext cx="88569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sayıdan büyük sayı çıkmaz. </a:t>
            </a:r>
            <a:r>
              <a:rPr lang="tr-TR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sayıyı üste yazmalıyız. 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Eksilen sayı her zaman büyüktür.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086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3508" y="4228639"/>
            <a:ext cx="88569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sayıdan büyük sayı çıkmaz. </a:t>
            </a:r>
            <a:r>
              <a:rPr lang="tr-TR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sayıyı üste yazmalıyız. 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Eksilen sayı her zaman büyüktür.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7643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3508" y="4228639"/>
            <a:ext cx="88569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sayıdan büyük sayı çıkmaz. </a:t>
            </a:r>
            <a:r>
              <a:rPr lang="tr-TR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sayıyı üste yazmalıyız. 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Eksilen sayı her zaman büyüktür.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5779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3508" y="4228639"/>
            <a:ext cx="88569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sayıdan büyük sayı çıkmaz. </a:t>
            </a:r>
            <a:r>
              <a:rPr lang="tr-TR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sayıyı üste yazmalıyız. 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Eksilen sayı her zaman büyüktür.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2046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3508" y="4228639"/>
            <a:ext cx="88569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sayıdan büyük sayı çıkmaz. </a:t>
            </a:r>
            <a:r>
              <a:rPr lang="tr-TR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sayıyı üste yazmalıyız. 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Eksilen sayı her zaman büyüktür.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8179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3508" y="4228639"/>
            <a:ext cx="88569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sayıdan büyük sayı çıkmaz. </a:t>
            </a:r>
            <a:r>
              <a:rPr lang="tr-TR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sayıyı üste yazmalıyız. 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Eksilen sayı her zaman büyüktür.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911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3508" y="4228639"/>
            <a:ext cx="88569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sayıdan büyük sayı çıkmaz. </a:t>
            </a:r>
            <a:r>
              <a:rPr lang="tr-TR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sayıyı üste yazmalıyız. 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Eksilen sayı her zaman büyüktür.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373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İŞLEMİ: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951522"/>
            <a:ext cx="8882406" cy="91101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Çıkarma işleminin sağlamasını yaparken çıkanla fark toplanır. Toplam eksileni verirse çıkarma işlemi doğru yapılmıştır. Ya da eksilenden fark çıkarıldığında çıkan elde ediliyorsa, işlem doğru yapılmıştır</a:t>
            </a:r>
          </a:p>
          <a:p>
            <a:pPr algn="ctr"/>
            <a:endParaRPr lang="tr-TR" sz="4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814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43508" y="4228639"/>
            <a:ext cx="88569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UYARI: </a:t>
            </a:r>
            <a:r>
              <a:rPr lang="tr-TR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sayıdan büyük sayı çıkmaz. </a:t>
            </a:r>
            <a:r>
              <a:rPr lang="tr-TR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sayıyı üste yazmalıyız. 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Eksilen sayı her zaman büyüktür.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382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İŞLEMİ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369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5307" y="42651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İŞLEMİ: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951522"/>
            <a:ext cx="8882406" cy="96334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çıkan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fark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Eksilen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fark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çıkan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Örnek: 45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22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23 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23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22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şeklinde gösterilir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Burada;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eksilen,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çıkan,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fark (kalan) olur.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361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İŞLEMİNDE TERİMLER: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7588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980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434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174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1062</Words>
  <Application>Microsoft Office PowerPoint</Application>
  <PresentationFormat>Ekran Gösterisi (4:3)</PresentationFormat>
  <Paragraphs>663</Paragraphs>
  <Slides>41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31</cp:revision>
  <dcterms:created xsi:type="dcterms:W3CDTF">2013-07-01T19:15:16Z</dcterms:created>
  <dcterms:modified xsi:type="dcterms:W3CDTF">2013-09-10T20:03:11Z</dcterms:modified>
  <cp:category>www.sorubak.com</cp:category>
  <cp:version>www.sorubak.com</cp:version>
</cp:coreProperties>
</file>