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8" r:id="rId3"/>
    <p:sldId id="337" r:id="rId4"/>
    <p:sldId id="260" r:id="rId5"/>
    <p:sldId id="360" r:id="rId6"/>
    <p:sldId id="338" r:id="rId7"/>
    <p:sldId id="379" r:id="rId8"/>
    <p:sldId id="339" r:id="rId9"/>
    <p:sldId id="378" r:id="rId10"/>
    <p:sldId id="340" r:id="rId11"/>
    <p:sldId id="377" r:id="rId12"/>
    <p:sldId id="341" r:id="rId13"/>
    <p:sldId id="376" r:id="rId14"/>
    <p:sldId id="342" r:id="rId15"/>
    <p:sldId id="375" r:id="rId16"/>
    <p:sldId id="343" r:id="rId17"/>
    <p:sldId id="374" r:id="rId18"/>
    <p:sldId id="344" r:id="rId19"/>
    <p:sldId id="373" r:id="rId20"/>
    <p:sldId id="345" r:id="rId21"/>
    <p:sldId id="372" r:id="rId22"/>
    <p:sldId id="346" r:id="rId23"/>
    <p:sldId id="369" r:id="rId24"/>
    <p:sldId id="347" r:id="rId25"/>
    <p:sldId id="348" r:id="rId26"/>
    <p:sldId id="370" r:id="rId27"/>
    <p:sldId id="349" r:id="rId28"/>
    <p:sldId id="371" r:id="rId29"/>
    <p:sldId id="350" r:id="rId30"/>
    <p:sldId id="368" r:id="rId31"/>
    <p:sldId id="351" r:id="rId32"/>
    <p:sldId id="361" r:id="rId33"/>
    <p:sldId id="352" r:id="rId34"/>
    <p:sldId id="367" r:id="rId35"/>
    <p:sldId id="353" r:id="rId36"/>
    <p:sldId id="354" r:id="rId37"/>
    <p:sldId id="355" r:id="rId38"/>
    <p:sldId id="366" r:id="rId39"/>
    <p:sldId id="356" r:id="rId40"/>
    <p:sldId id="365" r:id="rId41"/>
    <p:sldId id="357" r:id="rId42"/>
    <p:sldId id="364" r:id="rId43"/>
    <p:sldId id="358" r:id="rId44"/>
    <p:sldId id="363" r:id="rId45"/>
    <p:sldId id="359" r:id="rId46"/>
    <p:sldId id="281" r:id="rId4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22.01.2014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0.gif"/><Relationship Id="rId4" Type="http://schemas.openxmlformats.org/officeDocument/2006/relationships/hyperlink" Target="http://img600.imageshack.us/i/peoples22.gif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8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1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2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5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6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7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8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g37.imageshack.us/i/peoples294.gif/" TargetMode="External"/><Relationship Id="rId5" Type="http://schemas.openxmlformats.org/officeDocument/2006/relationships/image" Target="../media/image5.gif"/><Relationship Id="rId4" Type="http://schemas.openxmlformats.org/officeDocument/2006/relationships/hyperlink" Target="http://gezenresim.blogspot.com/2013/02/insaat-ve-aletleri-gif-4-hareketli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MESLEKLER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340768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Binaların planını çizer, inşaat çalışmalarını denetler ve yönetir.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MİMAR: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3261" y="5724525"/>
            <a:ext cx="8899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64398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encrypted-tbn1.gstatic.com/images?q=tbn:ANd9GcQFhqdemhuzVhQMhOC0osVJALKQLqrGWVCDqYxZdoN7Hz2ppgLP8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25"/>
            <a:ext cx="9144000" cy="685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44307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340768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Çocuklara bilgi ve beceriler kazandırır, onları belli bir program çerçevesinde hayata hazırlar.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ÖĞRETMEN: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3261" y="5724525"/>
            <a:ext cx="8899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50572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img141.imageshack.us/img141/8416/22822134jd0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41971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340768"/>
            <a:ext cx="8882406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Bireylerin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birbirleriyle ve devletle ilişkilerinde ortaya çıkan anlaşmazlıklarda hukuki bilgisine başvurulan ve bireyleri ilgili yerlerde, özellikle mahkemelerde temsil eden ve haklarını savunan kişidir.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AVUKAT: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3261" y="5724525"/>
            <a:ext cx="8899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846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5" name="Picture 1" descr="http://www.ihsandurak.com/hareketli-resim/insan/a151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25"/>
            <a:ext cx="9144000" cy="685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08720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340768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Mühendis İnsanların her türlü ihtiyacını karşılamaya dayalı yol, köprü, bina gibi bayındırlık; tarım, beslenme gibi gıda; fizik, kimya, biyoloji, elektrik, Elektronik gibi fen; uçak, otomobil, motor, iş makineleri gibi teknik ve sosyal alanlarda uzmanlaşmış, belli bir eğitim görmüş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kimse.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Mühendis: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3261" y="5724525"/>
            <a:ext cx="8899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20926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Free Image Hosting at www.ImageShack.us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1826"/>
            <a:ext cx="9144001" cy="685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32219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340767"/>
            <a:ext cx="888240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Giysi biçip diken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kimse.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TERZİ: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3261" y="5724525"/>
            <a:ext cx="8899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http://www.ihsandurak.com/hareketli-resim/insan/img225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1988840"/>
            <a:ext cx="9144001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88398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www.fantasygif.it/Arti%20e%20Mestieri/mestieri/personaggio-05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2558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MESLEK: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918" y="759576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İnsanların geçimlerini sağlamak için sürekli yaptıkları işe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meslek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466" y="3636392"/>
            <a:ext cx="9013203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Toplu olarak yaşamanın gereği olarak insanların ihtiyaçları ortaya çıkar. Eğitim, sağlık, ulaşım bu ihtiyaçlardandır.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62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440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6260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340768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Yangın söndürme işlemi ve bu işlemi yapan kuruluşa verilen genel addır. Yangın söndürmekle yükümlü personele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itfaiyeci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İTFAİYECİLİK: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3261" y="5724525"/>
            <a:ext cx="8899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2796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i28.tinypic.com/91lc9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7466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1169782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Emniyet Genel Müdürlüğü personeli olup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kısaca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görevli olduğu saha içerisinde vatandaşların huzur ve güvenini temin ile suç ve suçluyla mücadele eden kişi olarak ifade edilebilir.</a:t>
            </a:r>
            <a:endParaRPr lang="tr-TR" sz="4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POLİS: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3261" y="5724525"/>
            <a:ext cx="8899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4060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://www.fantasygif.it/Arti%20e%20Mestieri/mestieri/15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25"/>
            <a:ext cx="4572000" cy="681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www.fantasygif.it/Arti%20e%20Mestieri/Mestieri/m151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26"/>
            <a:ext cx="4572000" cy="681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09022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1340768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Sığır, koyun gibi eti yenecek hayvanları kesen veya dükkânında perakende olarak satan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kimseye kasap denir.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KASAP: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3261" y="5724525"/>
            <a:ext cx="8899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27289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1340768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İlaç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yapan veya hazır ilaçları satan diplomalı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kimse.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ECZACI: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3261" y="5724525"/>
            <a:ext cx="8899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83416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www.fantasygif.it/Arti%20e%20Mestieri/mestieri/cuisinier011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11105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1340768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 vasıtalarını kullanan eleman. bu taşıtları kullanabilmek için gerekli okulu okuyan, kursunu görüp usulüne göre belgesini alan kimse.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PİLOT: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3261" y="5724525"/>
            <a:ext cx="8899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25146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://www.msnburada.com/smiley/komik-pilot/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1825"/>
            <a:ext cx="4788025" cy="6739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5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&lt;</a:t>
            </a:r>
            <a:r>
              <a: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&gt; </a:t>
            </a:r>
          </a:p>
        </p:txBody>
      </p:sp>
      <p:pic>
        <p:nvPicPr>
          <p:cNvPr id="10244" name="Picture 4" descr="http://www.msnburada.com/smiley/komik-pilot/7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25"/>
            <a:ext cx="4355976" cy="685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74288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1124414"/>
            <a:ext cx="8882406" cy="55707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Doktor tarafından acil durumlar dışında yazılı olarak verilen tedavileri uygulamak, hastanın bakımını düzenlemek, denetlemek ve değerlendirmekle görevli ve yetkili sağlık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çalışanı.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HEMŞİRE: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89436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MESLEK: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918" y="759576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ihtiyaçlar, çeşitli mesleklerin doğmasına neden olmuştur. 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466" y="3636392"/>
            <a:ext cx="901320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mesleğin yaşantımızda önemli bir yeri vardır.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62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440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6564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://www.fantasygif.it/Arti%20e%20Mestieri/mestieri/AN98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2476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7163" y="1628800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Demir alıp satma işi.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Demir eşya alıp satma veya onarma işi.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Demircinin zanaatı.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DEMİRCİLİK: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0269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members.chello.nl/j.trentelman9/beroepen/a1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25"/>
            <a:ext cx="4572000" cy="685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members.chello.nl/j.trentelman9/beroepen/a15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26"/>
            <a:ext cx="4572000" cy="685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52150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7163" y="1628800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İşi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saç kesmek , saça şekil vermek olan meslek erbabı.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BERBERLİK: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99854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://www.fantasygif.it/Arti%20e%20Mestieri/mestieri/coiffeur2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25"/>
            <a:ext cx="9144000" cy="685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7364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5062" y="1347305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Duvarları sıvayan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kimse.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SIVACI: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fantasygif.it/Arti%20e%20Mestieri/mestieri/AN1129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88840"/>
            <a:ext cx="9144000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5915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5062" y="1347305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Duvar ören nitelikli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işçi.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DUVARCI: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fantasygif.it/Arti%20e%20Mestieri/mestieri/ber06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16832"/>
            <a:ext cx="4586265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fantasygif.it/Arti%20e%20Mestieri/Mestieri/13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6265" y="1916832"/>
            <a:ext cx="4557735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37327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5062" y="1347305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Metalleri,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oksiasetilen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elektrik arkı ve gaz alevi ile çeşitli şekillerde kesen, parçaları yine aynı yöntemle ergiterek birleştiren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kişidir.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KAYNAKÇI: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2288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://www.fantasygif.it/Arti%20e%20Mestieri/Mestieri/zz2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1825"/>
            <a:ext cx="9144001" cy="685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3939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5062" y="1347305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Mektup, havale,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telgraf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paket gibi adrese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gönderilmiş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postaları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yerine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ulaştıran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kimseye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POSTACI: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7089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340768"/>
            <a:ext cx="8882406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Hastaları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muayene eder, gerekli müdahale ve tedaviyi yapar.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Doktor: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://members.chello.nl/j.trentelman9/beroepen/a14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27466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5062" y="1196752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Boya çeşitlerini yapan veya tutan, eşya ve çeşitli maddeleri boyamak </a:t>
            </a:r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sanatıyla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nakkaşlıkla uğraşıp geçinen </a:t>
            </a:r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adam.</a:t>
            </a:r>
            <a:endParaRPr lang="tr-TR" sz="5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BOYACI: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20293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://www.fantasygif.it/Arti%20e%20Mestieri/Mestieri/ber0943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81412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5062" y="1196752"/>
            <a:ext cx="8882406" cy="57554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Oyunlarda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"oyuncuların rollerini dağıtıp oyunu düzenleyen, metin, yorum, dekor, müzik vb. ögeler arasında birlik sağlamaya çalışan 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kimsedir.</a:t>
            </a:r>
            <a:endParaRPr lang="tr-TR" sz="4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YÖNETMENLİK: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63544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://www.fantasygif.it/Arti%20e%20Mestieri/mestieri/cameraman1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00692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5062" y="1196752"/>
            <a:ext cx="8882406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 şeyi onaran 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kimse.</a:t>
            </a:r>
            <a:endParaRPr lang="tr-TR" sz="4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TAMİRCİLİK: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www.fantasygif.it/Arti%20e%20Mestieri/Mestieri/divb0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4983731" cy="501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members.chello.nl/j.trentelman9/beroepen/a2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3731" y="1844824"/>
            <a:ext cx="4066185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members.chello.nl/j.trentelman9/beroepen/a20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3731" y="4077072"/>
            <a:ext cx="3882481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3324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MESLEKLER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ARAYICI </a:t>
            </a:r>
            <a:r>
              <a:rPr lang="tr-TR" sz="5400" u="sng" dirty="0" smtClean="0">
                <a:hlinkClick r:id="rId3"/>
              </a:rPr>
              <a:t>www.</a:t>
            </a:r>
            <a:r>
              <a:rPr lang="tr-TR" sz="5400" u="sng" dirty="0" err="1" smtClean="0">
                <a:hlinkClick r:id="rId3"/>
              </a:rPr>
              <a:t>sorubak</a:t>
            </a:r>
            <a:r>
              <a:rPr lang="tr-TR" sz="5400" u="sng" smtClean="0">
                <a:hlinkClick r:id="rId3"/>
              </a:rPr>
              <a:t>.com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276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fantasygif.it/Arti%20e%20Mestieri/mestieri/medico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24"/>
            <a:ext cx="9144000" cy="685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3195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340768"/>
            <a:ext cx="8882406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 taşıtlarını kullanarak ulaşım sektöründe hizmet verir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ŞOFÖR: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3261" y="5724525"/>
            <a:ext cx="8899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31932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kuzeyanadolugazetesi.com/resim/ardaha%20soforler%20taksi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26"/>
            <a:ext cx="9144000" cy="685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50058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MESLEKLERİ TANIYALIM: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340768"/>
            <a:ext cx="8882406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Ağaç ham maddesinden eşyalar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yapan kişiye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marangoz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71538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MARANGOZ: 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3261" y="5724525"/>
            <a:ext cx="8899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78242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083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231" y="5724525"/>
            <a:ext cx="44497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http://img191.imageshack.us/img191/7336/peoples54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26"/>
            <a:ext cx="4932040" cy="685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Free Image Hosting at www.ImageShack.us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826"/>
            <a:ext cx="4211960" cy="685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4844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630</Words>
  <Application>Microsoft Office PowerPoint</Application>
  <PresentationFormat>Ekran Gösterisi (4:3)</PresentationFormat>
  <Paragraphs>90</Paragraphs>
  <Slides>46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46</vt:i4>
      </vt:variant>
    </vt:vector>
  </HeadingPairs>
  <TitlesOfParts>
    <vt:vector size="4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Dogan</cp:lastModifiedBy>
  <cp:revision>25</cp:revision>
  <dcterms:created xsi:type="dcterms:W3CDTF">2013-07-01T19:15:16Z</dcterms:created>
  <dcterms:modified xsi:type="dcterms:W3CDTF">2014-01-22T14:28:21Z</dcterms:modified>
  <cp:category>www.sorubak.com</cp:category>
</cp:coreProperties>
</file>