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6" d="100"/>
          <a:sy n="76" d="100"/>
        </p:scale>
        <p:origin x="-984"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5923E2A-B7EF-403C-8D0F-98E7C24DEB69}" type="datetimeFigureOut">
              <a:rPr lang="tr-TR" smtClean="0"/>
              <a:pPr/>
              <a:t>22.01.2014</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B57F473-4C11-4444-BB19-4176F2E1E0E9}" type="slidenum">
              <a:rPr lang="tr-TR" smtClean="0"/>
              <a:pPr/>
              <a:t>‹#›</a:t>
            </a:fld>
            <a:endParaRPr lang="tr-TR"/>
          </a:p>
        </p:txBody>
      </p:sp>
    </p:spTree>
    <p:extLst>
      <p:ext uri="{BB962C8B-B14F-4D97-AF65-F5344CB8AC3E}">
        <p14:creationId xmlns:p14="http://schemas.microsoft.com/office/powerpoint/2010/main" xmlns="" val="22718745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pic>
        <p:nvPicPr>
          <p:cNvPr id="7" name="Picture 6" descr="horizon.png"/>
          <p:cNvPicPr>
            <a:picLocks noChangeAspect="1"/>
          </p:cNvPicPr>
          <p:nvPr/>
        </p:nvPicPr>
        <p:blipFill>
          <a:blip r:embed="rId2" cstate="print"/>
          <a:srcRect t="33333"/>
          <a:stretch>
            <a:fillRect/>
          </a:stretch>
        </p:blipFill>
        <p:spPr>
          <a:xfrm>
            <a:off x="0" y="0"/>
            <a:ext cx="9144000" cy="4572000"/>
          </a:xfrm>
          <a:prstGeom prst="rect">
            <a:avLst/>
          </a:prstGeom>
        </p:spPr>
      </p:pic>
      <p:sp>
        <p:nvSpPr>
          <p:cNvPr id="4" name="Date Placeholder 3"/>
          <p:cNvSpPr>
            <a:spLocks noGrp="1"/>
          </p:cNvSpPr>
          <p:nvPr>
            <p:ph type="dt" sz="half" idx="10"/>
          </p:nvPr>
        </p:nvSpPr>
        <p:spPr/>
        <p:txBody>
          <a:bodyPr/>
          <a:lstStyle/>
          <a:p>
            <a:fld id="{C8FBE648-DC69-4E41-B1F9-1901B63F3939}" type="datetime1">
              <a:rPr lang="tr-TR" smtClean="0"/>
              <a:pPr/>
              <a:t>22.01.2014</a:t>
            </a:fld>
            <a:endParaRPr lang="tr-TR"/>
          </a:p>
        </p:txBody>
      </p:sp>
      <p:sp>
        <p:nvSpPr>
          <p:cNvPr id="5" name="Footer Placeholder 4"/>
          <p:cNvSpPr>
            <a:spLocks noGrp="1"/>
          </p:cNvSpPr>
          <p:nvPr>
            <p:ph type="ftr" sz="quarter" idx="11"/>
          </p:nvPr>
        </p:nvSpPr>
        <p:spPr/>
        <p:txBody>
          <a:bodyPr/>
          <a:lstStyle/>
          <a:p>
            <a:r>
              <a:rPr lang="tr-TR" smtClean="0"/>
              <a:t>…Egitimhane.com…</a:t>
            </a:r>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
        <p:nvSpPr>
          <p:cNvPr id="3" name="Subtitle 2"/>
          <p:cNvSpPr>
            <a:spLocks noGrp="1"/>
          </p:cNvSpPr>
          <p:nvPr>
            <p:ph type="subTitle" idx="1"/>
          </p:nvPr>
        </p:nvSpPr>
        <p:spPr>
          <a:xfrm>
            <a:off x="1219200" y="3886200"/>
            <a:ext cx="6400800" cy="1752600"/>
          </a:xfrm>
        </p:spPr>
        <p:txBody>
          <a:bodyPr>
            <a:normAutofit/>
          </a:bodyPr>
          <a:lstStyle>
            <a:lvl1pPr marL="0" indent="0" algn="ctr">
              <a:buNone/>
              <a:defRPr sz="17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2" name="Title 1"/>
          <p:cNvSpPr>
            <a:spLocks noGrp="1"/>
          </p:cNvSpPr>
          <p:nvPr>
            <p:ph type="ctrTitle"/>
          </p:nvPr>
        </p:nvSpPr>
        <p:spPr>
          <a:xfrm>
            <a:off x="685800" y="2007888"/>
            <a:ext cx="7772400" cy="1470025"/>
          </a:xfrm>
        </p:spPr>
        <p:txBody>
          <a:bodyPr/>
          <a:lstStyle>
            <a:lvl1pPr algn="ctr">
              <a:defRPr sz="3200"/>
            </a:lvl1pPr>
          </a:lstStyle>
          <a:p>
            <a:r>
              <a:rPr lang="tr-TR" smtClean="0"/>
              <a:t>Asıl başlık stili için tıklatın</a:t>
            </a:r>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700E5516-53AE-48E5-88C7-43CA6C21FE3B}" type="datetime1">
              <a:rPr lang="tr-TR" smtClean="0"/>
              <a:pPr/>
              <a:t>22.01.2014</a:t>
            </a:fld>
            <a:endParaRPr lang="tr-TR"/>
          </a:p>
        </p:txBody>
      </p:sp>
      <p:sp>
        <p:nvSpPr>
          <p:cNvPr id="5" name="Footer Placeholder 4"/>
          <p:cNvSpPr>
            <a:spLocks noGrp="1"/>
          </p:cNvSpPr>
          <p:nvPr>
            <p:ph type="ftr" sz="quarter" idx="11"/>
          </p:nvPr>
        </p:nvSpPr>
        <p:spPr/>
        <p:txBody>
          <a:bodyPr/>
          <a:lstStyle/>
          <a:p>
            <a:r>
              <a:rPr lang="tr-TR" smtClean="0"/>
              <a:t>…Egitimhane.com…</a:t>
            </a:r>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FFA30D2E-D0E6-4286-AFDC-FA83C8552FD5}" type="datetime1">
              <a:rPr lang="tr-TR" smtClean="0"/>
              <a:pPr/>
              <a:t>22.01.2014</a:t>
            </a:fld>
            <a:endParaRPr lang="tr-TR"/>
          </a:p>
        </p:txBody>
      </p:sp>
      <p:sp>
        <p:nvSpPr>
          <p:cNvPr id="5" name="Footer Placeholder 4"/>
          <p:cNvSpPr>
            <a:spLocks noGrp="1"/>
          </p:cNvSpPr>
          <p:nvPr>
            <p:ph type="ftr" sz="quarter" idx="11"/>
          </p:nvPr>
        </p:nvSpPr>
        <p:spPr/>
        <p:txBody>
          <a:bodyPr/>
          <a:lstStyle/>
          <a:p>
            <a:r>
              <a:rPr lang="tr-TR" smtClean="0"/>
              <a:t>…Egitimhane.com…</a:t>
            </a:r>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7924800" cy="1143000"/>
          </a:xfrm>
        </p:spPr>
        <p:txBody>
          <a:bodyPr/>
          <a:lstStyle/>
          <a:p>
            <a:r>
              <a:rPr lang="tr-TR" smtClean="0"/>
              <a:t>Asıl başlık stili için tıklatın</a:t>
            </a:r>
            <a:endParaRPr lang="en-US" dirty="0"/>
          </a:p>
        </p:txBody>
      </p:sp>
      <p:sp>
        <p:nvSpPr>
          <p:cNvPr id="4" name="Date Placeholder 3"/>
          <p:cNvSpPr>
            <a:spLocks noGrp="1"/>
          </p:cNvSpPr>
          <p:nvPr>
            <p:ph type="dt" sz="half" idx="10"/>
          </p:nvPr>
        </p:nvSpPr>
        <p:spPr/>
        <p:txBody>
          <a:bodyPr/>
          <a:lstStyle/>
          <a:p>
            <a:fld id="{18877E11-DE98-42DD-9436-A63FF0A04735}" type="datetime1">
              <a:rPr lang="tr-TR" smtClean="0"/>
              <a:pPr/>
              <a:t>22.01.2014</a:t>
            </a:fld>
            <a:endParaRPr lang="tr-TR"/>
          </a:p>
        </p:txBody>
      </p:sp>
      <p:sp>
        <p:nvSpPr>
          <p:cNvPr id="5" name="Footer Placeholder 4"/>
          <p:cNvSpPr>
            <a:spLocks noGrp="1"/>
          </p:cNvSpPr>
          <p:nvPr>
            <p:ph type="ftr" sz="quarter" idx="11"/>
          </p:nvPr>
        </p:nvSpPr>
        <p:spPr/>
        <p:txBody>
          <a:bodyPr/>
          <a:lstStyle/>
          <a:p>
            <a:r>
              <a:rPr lang="tr-TR" smtClean="0"/>
              <a:t>…Egitimhane.com…</a:t>
            </a:r>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
        <p:nvSpPr>
          <p:cNvPr id="8" name="Content Placeholder 7"/>
          <p:cNvSpPr>
            <a:spLocks noGrp="1"/>
          </p:cNvSpPr>
          <p:nvPr>
            <p:ph sz="quarter" idx="13"/>
          </p:nvPr>
        </p:nvSpPr>
        <p:spPr>
          <a:xfrm>
            <a:off x="609600" y="1600200"/>
            <a:ext cx="7924800" cy="41148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609600" y="4962525"/>
            <a:ext cx="7885113" cy="1362075"/>
          </a:xfrm>
        </p:spPr>
        <p:txBody>
          <a:bodyPr anchor="t"/>
          <a:lstStyle>
            <a:lvl1pPr algn="l">
              <a:defRPr sz="3200" b="0" i="0" cap="all"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609600" y="3462338"/>
            <a:ext cx="7885113" cy="1500187"/>
          </a:xfrm>
        </p:spPr>
        <p:txBody>
          <a:bodyPr anchor="b">
            <a:normAutofit/>
          </a:bodyPr>
          <a:lstStyle>
            <a:lvl1pPr marL="0" indent="0">
              <a:buNone/>
              <a:defRPr sz="1700" baseline="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1FF1F38A-470C-4B69-8855-4427E4E2B992}" type="datetime1">
              <a:rPr lang="tr-TR" smtClean="0"/>
              <a:pPr/>
              <a:t>22.01.2014</a:t>
            </a:fld>
            <a:endParaRPr lang="tr-TR"/>
          </a:p>
        </p:txBody>
      </p:sp>
      <p:sp>
        <p:nvSpPr>
          <p:cNvPr id="5" name="Footer Placeholder 4"/>
          <p:cNvSpPr>
            <a:spLocks noGrp="1"/>
          </p:cNvSpPr>
          <p:nvPr>
            <p:ph type="ftr" sz="quarter" idx="11"/>
          </p:nvPr>
        </p:nvSpPr>
        <p:spPr/>
        <p:txBody>
          <a:bodyPr/>
          <a:lstStyle/>
          <a:p>
            <a:r>
              <a:rPr lang="tr-TR" smtClean="0"/>
              <a:t>…Egitimhane.com…</a:t>
            </a:r>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11" name="Content Placeholder 10"/>
          <p:cNvSpPr>
            <a:spLocks noGrp="1"/>
          </p:cNvSpPr>
          <p:nvPr>
            <p:ph sz="quarter" idx="13"/>
          </p:nvPr>
        </p:nvSpPr>
        <p:spPr>
          <a:xfrm>
            <a:off x="609600" y="1600200"/>
            <a:ext cx="3733800" cy="4114800"/>
          </a:xfrm>
        </p:spPr>
        <p:txBody>
          <a:bodyPr/>
          <a:lstStyle>
            <a:lvl5pPr>
              <a:defRPr/>
            </a:lvl5pPr>
            <a:lvl6pPr>
              <a:buClr>
                <a:schemeClr val="tx2"/>
              </a:buClr>
              <a:buFont typeface="Arial" pitchFamily="34" charset="0"/>
              <a:buChar char="•"/>
              <a:defRPr/>
            </a:lvl6pPr>
            <a:lvl7pPr>
              <a:buClr>
                <a:schemeClr val="tx2"/>
              </a:buClr>
              <a:buFont typeface="Arial" pitchFamily="34" charset="0"/>
              <a:buChar char="•"/>
              <a:defRPr/>
            </a:lvl7pPr>
            <a:lvl8pPr>
              <a:buClr>
                <a:schemeClr val="tx2"/>
              </a:buClr>
              <a:buFont typeface="Arial" pitchFamily="34" charset="0"/>
              <a:buChar char="•"/>
              <a:defRPr/>
            </a:lvl8pPr>
            <a:lvl9pPr>
              <a:buClr>
                <a:schemeClr val="tx2"/>
              </a:buClr>
              <a:buFont typeface="Arial" pitchFamily="34" charset="0"/>
              <a:buChar char="•"/>
              <a:defRPr/>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smtClean="0"/>
          </a:p>
        </p:txBody>
      </p:sp>
      <p:sp>
        <p:nvSpPr>
          <p:cNvPr id="13" name="Content Placeholder 12"/>
          <p:cNvSpPr>
            <a:spLocks noGrp="1"/>
          </p:cNvSpPr>
          <p:nvPr>
            <p:ph sz="quarter" idx="14"/>
          </p:nvPr>
        </p:nvSpPr>
        <p:spPr>
          <a:xfrm>
            <a:off x="4800600" y="1600200"/>
            <a:ext cx="3733800" cy="41148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smtClean="0"/>
          </a:p>
        </p:txBody>
      </p:sp>
      <p:sp>
        <p:nvSpPr>
          <p:cNvPr id="2" name="Title 1"/>
          <p:cNvSpPr>
            <a:spLocks noGrp="1"/>
          </p:cNvSpPr>
          <p:nvPr>
            <p:ph type="title"/>
          </p:nvPr>
        </p:nvSpPr>
        <p:spPr>
          <a:xfrm>
            <a:off x="609600" y="274638"/>
            <a:ext cx="7924800" cy="1143000"/>
          </a:xfrm>
        </p:spPr>
        <p:txBody>
          <a:bodyPr/>
          <a:lstStyle/>
          <a:p>
            <a:r>
              <a:rPr lang="tr-TR" smtClean="0"/>
              <a:t>Asıl başlık stili için tıklatın</a:t>
            </a:r>
            <a:endParaRPr lang="en-US" dirty="0"/>
          </a:p>
        </p:txBody>
      </p:sp>
      <p:sp>
        <p:nvSpPr>
          <p:cNvPr id="5" name="Date Placeholder 4"/>
          <p:cNvSpPr>
            <a:spLocks noGrp="1"/>
          </p:cNvSpPr>
          <p:nvPr>
            <p:ph type="dt" sz="half" idx="10"/>
          </p:nvPr>
        </p:nvSpPr>
        <p:spPr/>
        <p:txBody>
          <a:bodyPr/>
          <a:lstStyle/>
          <a:p>
            <a:fld id="{1515B26F-D933-47AF-8B51-D6D69E3A9BD8}" type="datetime1">
              <a:rPr lang="tr-TR" smtClean="0"/>
              <a:pPr/>
              <a:t>22.01.2014</a:t>
            </a:fld>
            <a:endParaRPr lang="tr-TR"/>
          </a:p>
        </p:txBody>
      </p:sp>
      <p:sp>
        <p:nvSpPr>
          <p:cNvPr id="6" name="Footer Placeholder 5"/>
          <p:cNvSpPr>
            <a:spLocks noGrp="1"/>
          </p:cNvSpPr>
          <p:nvPr>
            <p:ph type="ftr" sz="quarter" idx="11"/>
          </p:nvPr>
        </p:nvSpPr>
        <p:spPr/>
        <p:txBody>
          <a:bodyPr/>
          <a:lstStyle/>
          <a:p>
            <a:r>
              <a:rPr lang="tr-TR" smtClean="0"/>
              <a:t>…Egitimhane.com…</a:t>
            </a:r>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13" name="Content Placeholder 12"/>
          <p:cNvSpPr>
            <a:spLocks noGrp="1"/>
          </p:cNvSpPr>
          <p:nvPr>
            <p:ph sz="quarter" idx="14"/>
          </p:nvPr>
        </p:nvSpPr>
        <p:spPr>
          <a:xfrm>
            <a:off x="4800600" y="2209800"/>
            <a:ext cx="3733800" cy="35052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smtClean="0"/>
          </a:p>
        </p:txBody>
      </p:sp>
      <p:sp>
        <p:nvSpPr>
          <p:cNvPr id="11" name="Content Placeholder 10"/>
          <p:cNvSpPr>
            <a:spLocks noGrp="1"/>
          </p:cNvSpPr>
          <p:nvPr>
            <p:ph sz="quarter" idx="13"/>
          </p:nvPr>
        </p:nvSpPr>
        <p:spPr>
          <a:xfrm>
            <a:off x="609600" y="2209800"/>
            <a:ext cx="3733800" cy="35052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smtClean="0"/>
          </a:p>
        </p:txBody>
      </p:sp>
      <p:sp>
        <p:nvSpPr>
          <p:cNvPr id="2" name="Title 1"/>
          <p:cNvSpPr>
            <a:spLocks noGrp="1"/>
          </p:cNvSpPr>
          <p:nvPr>
            <p:ph type="title"/>
          </p:nvPr>
        </p:nvSpPr>
        <p:spPr>
          <a:xfrm>
            <a:off x="609600" y="274638"/>
            <a:ext cx="7924800" cy="1143000"/>
          </a:xfrm>
        </p:spPr>
        <p:txBody>
          <a:bodyPr/>
          <a:lstStyle>
            <a:lvl1pPr>
              <a:defRPr/>
            </a:lvl1pPr>
          </a:lstStyle>
          <a:p>
            <a:r>
              <a:rPr lang="tr-TR" smtClean="0"/>
              <a:t>Asıl başlık stili için tıklatın</a:t>
            </a:r>
            <a:endParaRPr lang="en-US" dirty="0"/>
          </a:p>
        </p:txBody>
      </p:sp>
      <p:sp>
        <p:nvSpPr>
          <p:cNvPr id="3" name="Text Placeholder 2"/>
          <p:cNvSpPr>
            <a:spLocks noGrp="1"/>
          </p:cNvSpPr>
          <p:nvPr>
            <p:ph type="body" idx="1"/>
          </p:nvPr>
        </p:nvSpPr>
        <p:spPr>
          <a:xfrm>
            <a:off x="609600" y="1600199"/>
            <a:ext cx="3733800" cy="574675"/>
          </a:xfrm>
        </p:spPr>
        <p:txBody>
          <a:bodyPr anchor="b">
            <a:normAutofit/>
          </a:bodyPr>
          <a:lstStyle>
            <a:lvl1pPr marL="0" indent="0">
              <a:buNone/>
              <a:defRPr sz="1700" b="0" i="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5" name="Text Placeholder 4"/>
          <p:cNvSpPr>
            <a:spLocks noGrp="1"/>
          </p:cNvSpPr>
          <p:nvPr>
            <p:ph type="body" sz="quarter" idx="3"/>
          </p:nvPr>
        </p:nvSpPr>
        <p:spPr>
          <a:xfrm>
            <a:off x="4800600" y="1600199"/>
            <a:ext cx="3733800" cy="574675"/>
          </a:xfrm>
        </p:spPr>
        <p:txBody>
          <a:bodyPr anchor="b">
            <a:normAutofit/>
          </a:bodyPr>
          <a:lstStyle>
            <a:lvl1pPr marL="0" indent="0">
              <a:buNone/>
              <a:defRPr sz="1700" b="0" i="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7" name="Date Placeholder 6"/>
          <p:cNvSpPr>
            <a:spLocks noGrp="1"/>
          </p:cNvSpPr>
          <p:nvPr>
            <p:ph type="dt" sz="half" idx="10"/>
          </p:nvPr>
        </p:nvSpPr>
        <p:spPr/>
        <p:txBody>
          <a:bodyPr/>
          <a:lstStyle/>
          <a:p>
            <a:fld id="{DE46211A-44A5-44D6-9341-BB60EAD74217}" type="datetime1">
              <a:rPr lang="tr-TR" smtClean="0"/>
              <a:pPr/>
              <a:t>22.01.2014</a:t>
            </a:fld>
            <a:endParaRPr lang="tr-TR"/>
          </a:p>
        </p:txBody>
      </p:sp>
      <p:sp>
        <p:nvSpPr>
          <p:cNvPr id="8" name="Footer Placeholder 7"/>
          <p:cNvSpPr>
            <a:spLocks noGrp="1"/>
          </p:cNvSpPr>
          <p:nvPr>
            <p:ph type="ftr" sz="quarter" idx="11"/>
          </p:nvPr>
        </p:nvSpPr>
        <p:spPr/>
        <p:txBody>
          <a:bodyPr/>
          <a:lstStyle/>
          <a:p>
            <a:r>
              <a:rPr lang="tr-TR" smtClean="0"/>
              <a:t>…Egitimhane.com…</a:t>
            </a:r>
            <a:endParaRPr lang="tr-TR"/>
          </a:p>
        </p:txBody>
      </p:sp>
      <p:sp>
        <p:nvSpPr>
          <p:cNvPr id="9" name="Slide Number Placeholder 8"/>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7924800" cy="1143000"/>
          </a:xfrm>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179A2F39-B58B-42A1-9948-5D1933441517}" type="datetime1">
              <a:rPr lang="tr-TR" smtClean="0"/>
              <a:pPr/>
              <a:t>22.01.2014</a:t>
            </a:fld>
            <a:endParaRPr lang="tr-TR"/>
          </a:p>
        </p:txBody>
      </p:sp>
      <p:sp>
        <p:nvSpPr>
          <p:cNvPr id="4" name="Footer Placeholder 3"/>
          <p:cNvSpPr>
            <a:spLocks noGrp="1"/>
          </p:cNvSpPr>
          <p:nvPr>
            <p:ph type="ftr" sz="quarter" idx="11"/>
          </p:nvPr>
        </p:nvSpPr>
        <p:spPr/>
        <p:txBody>
          <a:bodyPr/>
          <a:lstStyle/>
          <a:p>
            <a:r>
              <a:rPr lang="tr-TR" smtClean="0"/>
              <a:t>…Egitimhane.com…</a:t>
            </a:r>
            <a:endParaRPr lang="tr-TR"/>
          </a:p>
        </p:txBody>
      </p:sp>
      <p:sp>
        <p:nvSpPr>
          <p:cNvPr id="5" name="Slide Number Placeholder 4"/>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AFCF1D2-2E2A-4EA8-B406-5B5898A2FC4F}" type="datetime1">
              <a:rPr lang="tr-TR" smtClean="0"/>
              <a:pPr/>
              <a:t>22.01.2014</a:t>
            </a:fld>
            <a:endParaRPr lang="tr-TR"/>
          </a:p>
        </p:txBody>
      </p:sp>
      <p:sp>
        <p:nvSpPr>
          <p:cNvPr id="3" name="Footer Placeholder 2"/>
          <p:cNvSpPr>
            <a:spLocks noGrp="1"/>
          </p:cNvSpPr>
          <p:nvPr>
            <p:ph type="ftr" sz="quarter" idx="11"/>
          </p:nvPr>
        </p:nvSpPr>
        <p:spPr/>
        <p:txBody>
          <a:bodyPr/>
          <a:lstStyle/>
          <a:p>
            <a:r>
              <a:rPr lang="tr-TR" smtClean="0"/>
              <a:t>…Egitimhane.com…</a:t>
            </a:r>
            <a:endParaRPr lang="tr-TR"/>
          </a:p>
        </p:txBody>
      </p:sp>
      <p:sp>
        <p:nvSpPr>
          <p:cNvPr id="4" name="Slide Number Placeholder 3"/>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9" name="Content Placeholder 8"/>
          <p:cNvSpPr>
            <a:spLocks noGrp="1"/>
          </p:cNvSpPr>
          <p:nvPr>
            <p:ph sz="quarter" idx="13"/>
          </p:nvPr>
        </p:nvSpPr>
        <p:spPr>
          <a:xfrm>
            <a:off x="3962400" y="1447800"/>
            <a:ext cx="4648200" cy="42672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2" name="Title 1"/>
          <p:cNvSpPr>
            <a:spLocks noGrp="1"/>
          </p:cNvSpPr>
          <p:nvPr>
            <p:ph type="title"/>
          </p:nvPr>
        </p:nvSpPr>
        <p:spPr>
          <a:xfrm>
            <a:off x="612648" y="1447800"/>
            <a:ext cx="2971800" cy="1097280"/>
          </a:xfrm>
        </p:spPr>
        <p:txBody>
          <a:bodyPr anchor="b"/>
          <a:lstStyle>
            <a:lvl1pPr algn="l">
              <a:defRPr sz="1800" b="0" i="0" cap="none" baseline="0">
                <a:solidFill>
                  <a:schemeClr val="tx2"/>
                </a:solidFill>
              </a:defRPr>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612648" y="2547891"/>
            <a:ext cx="2971800" cy="3167109"/>
          </a:xfrm>
        </p:spPr>
        <p:txBody>
          <a:bodyPr tIns="9144">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233A0EAC-3B9C-40D1-A755-9414EDC98A66}" type="datetime1">
              <a:rPr lang="tr-TR" smtClean="0"/>
              <a:pPr/>
              <a:t>22.01.2014</a:t>
            </a:fld>
            <a:endParaRPr lang="tr-TR"/>
          </a:p>
        </p:txBody>
      </p:sp>
      <p:sp>
        <p:nvSpPr>
          <p:cNvPr id="6" name="Footer Placeholder 5"/>
          <p:cNvSpPr>
            <a:spLocks noGrp="1"/>
          </p:cNvSpPr>
          <p:nvPr>
            <p:ph type="ftr" sz="quarter" idx="11"/>
          </p:nvPr>
        </p:nvSpPr>
        <p:spPr/>
        <p:txBody>
          <a:bodyPr/>
          <a:lstStyle/>
          <a:p>
            <a:r>
              <a:rPr lang="tr-TR" smtClean="0"/>
              <a:t>…Egitimhane.com…</a:t>
            </a:r>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pic>
        <p:nvPicPr>
          <p:cNvPr id="11" name="Picture 10" descr="horizon.png"/>
          <p:cNvPicPr>
            <a:picLocks noChangeAspect="1"/>
          </p:cNvPicPr>
          <p:nvPr/>
        </p:nvPicPr>
        <p:blipFill>
          <a:blip r:embed="rId2" cstate="print"/>
          <a:stretch>
            <a:fillRect/>
          </a:stretch>
        </p:blipFill>
        <p:spPr>
          <a:xfrm>
            <a:off x="0" y="0"/>
            <a:ext cx="9144000" cy="6858000"/>
          </a:xfrm>
          <a:prstGeom prst="rect">
            <a:avLst/>
          </a:prstGeom>
        </p:spPr>
      </p:pic>
      <p:sp>
        <p:nvSpPr>
          <p:cNvPr id="2" name="Title 1"/>
          <p:cNvSpPr>
            <a:spLocks noGrp="1"/>
          </p:cNvSpPr>
          <p:nvPr>
            <p:ph type="title"/>
          </p:nvPr>
        </p:nvSpPr>
        <p:spPr>
          <a:xfrm>
            <a:off x="609600" y="1447800"/>
            <a:ext cx="2971800" cy="1097280"/>
          </a:xfrm>
        </p:spPr>
        <p:txBody>
          <a:bodyPr anchor="b"/>
          <a:lstStyle>
            <a:lvl1pPr algn="l">
              <a:defRPr sz="1800" b="0" i="0" cap="none" baseline="0">
                <a:solidFill>
                  <a:schemeClr val="tx2"/>
                </a:solidFill>
              </a:defRPr>
            </a:lvl1pPr>
          </a:lstStyle>
          <a:p>
            <a:r>
              <a:rPr lang="tr-TR" smtClean="0"/>
              <a:t>Asıl başlık stili için tıklatın</a:t>
            </a:r>
            <a:endParaRPr lang="en-US" dirty="0"/>
          </a:p>
        </p:txBody>
      </p:sp>
      <p:sp>
        <p:nvSpPr>
          <p:cNvPr id="3" name="Picture Placeholder 2"/>
          <p:cNvSpPr>
            <a:spLocks noGrp="1"/>
          </p:cNvSpPr>
          <p:nvPr>
            <p:ph type="pic" idx="1"/>
          </p:nvPr>
        </p:nvSpPr>
        <p:spPr>
          <a:xfrm>
            <a:off x="4657344" y="1447800"/>
            <a:ext cx="3419856" cy="3474720"/>
          </a:xfrm>
          <a:custGeom>
            <a:avLst/>
            <a:gdLst>
              <a:gd name="connsiteX0" fmla="*/ 0 w 3419856"/>
              <a:gd name="connsiteY0" fmla="*/ 74450 h 3429000"/>
              <a:gd name="connsiteX1" fmla="*/ 21806 w 3419856"/>
              <a:gd name="connsiteY1" fmla="*/ 21806 h 3429000"/>
              <a:gd name="connsiteX2" fmla="*/ 74450 w 3419856"/>
              <a:gd name="connsiteY2" fmla="*/ 0 h 3429000"/>
              <a:gd name="connsiteX3" fmla="*/ 3345406 w 3419856"/>
              <a:gd name="connsiteY3" fmla="*/ 0 h 3429000"/>
              <a:gd name="connsiteX4" fmla="*/ 3398050 w 3419856"/>
              <a:gd name="connsiteY4" fmla="*/ 21806 h 3429000"/>
              <a:gd name="connsiteX5" fmla="*/ 3419856 w 3419856"/>
              <a:gd name="connsiteY5" fmla="*/ 74450 h 3429000"/>
              <a:gd name="connsiteX6" fmla="*/ 3419856 w 3419856"/>
              <a:gd name="connsiteY6" fmla="*/ 3354550 h 3429000"/>
              <a:gd name="connsiteX7" fmla="*/ 3398050 w 3419856"/>
              <a:gd name="connsiteY7" fmla="*/ 3407194 h 3429000"/>
              <a:gd name="connsiteX8" fmla="*/ 3345406 w 3419856"/>
              <a:gd name="connsiteY8" fmla="*/ 3429000 h 3429000"/>
              <a:gd name="connsiteX9" fmla="*/ 74450 w 3419856"/>
              <a:gd name="connsiteY9" fmla="*/ 3429000 h 3429000"/>
              <a:gd name="connsiteX10" fmla="*/ 21806 w 3419856"/>
              <a:gd name="connsiteY10" fmla="*/ 3407194 h 3429000"/>
              <a:gd name="connsiteX11" fmla="*/ 0 w 3419856"/>
              <a:gd name="connsiteY11" fmla="*/ 3354550 h 3429000"/>
              <a:gd name="connsiteX12" fmla="*/ 0 w 3419856"/>
              <a:gd name="connsiteY12" fmla="*/ 74450 h 3429000"/>
              <a:gd name="connsiteX0" fmla="*/ 0 w 3419856"/>
              <a:gd name="connsiteY0" fmla="*/ 74450 h 3429000"/>
              <a:gd name="connsiteX1" fmla="*/ 21806 w 3419856"/>
              <a:gd name="connsiteY1" fmla="*/ 21806 h 3429000"/>
              <a:gd name="connsiteX2" fmla="*/ 74450 w 3419856"/>
              <a:gd name="connsiteY2" fmla="*/ 0 h 3429000"/>
              <a:gd name="connsiteX3" fmla="*/ 3345406 w 3419856"/>
              <a:gd name="connsiteY3" fmla="*/ 0 h 3429000"/>
              <a:gd name="connsiteX4" fmla="*/ 3398050 w 3419856"/>
              <a:gd name="connsiteY4" fmla="*/ 21806 h 3429000"/>
              <a:gd name="connsiteX5" fmla="*/ 3419856 w 3419856"/>
              <a:gd name="connsiteY5" fmla="*/ 74450 h 3429000"/>
              <a:gd name="connsiteX6" fmla="*/ 3419856 w 3419856"/>
              <a:gd name="connsiteY6" fmla="*/ 3354550 h 3429000"/>
              <a:gd name="connsiteX7" fmla="*/ 3398050 w 3419856"/>
              <a:gd name="connsiteY7" fmla="*/ 3407194 h 3429000"/>
              <a:gd name="connsiteX8" fmla="*/ 3345406 w 3419856"/>
              <a:gd name="connsiteY8" fmla="*/ 3429000 h 3429000"/>
              <a:gd name="connsiteX9" fmla="*/ 21806 w 3419856"/>
              <a:gd name="connsiteY9" fmla="*/ 3407194 h 3429000"/>
              <a:gd name="connsiteX10" fmla="*/ 0 w 3419856"/>
              <a:gd name="connsiteY10" fmla="*/ 3354550 h 3429000"/>
              <a:gd name="connsiteX11" fmla="*/ 0 w 3419856"/>
              <a:gd name="connsiteY11" fmla="*/ 74450 h 3429000"/>
              <a:gd name="connsiteX0" fmla="*/ 0 w 3964392"/>
              <a:gd name="connsiteY0" fmla="*/ 74450 h 3415968"/>
              <a:gd name="connsiteX1" fmla="*/ 21806 w 3964392"/>
              <a:gd name="connsiteY1" fmla="*/ 21806 h 3415968"/>
              <a:gd name="connsiteX2" fmla="*/ 74450 w 3964392"/>
              <a:gd name="connsiteY2" fmla="*/ 0 h 3415968"/>
              <a:gd name="connsiteX3" fmla="*/ 3345406 w 3964392"/>
              <a:gd name="connsiteY3" fmla="*/ 0 h 3415968"/>
              <a:gd name="connsiteX4" fmla="*/ 3398050 w 3964392"/>
              <a:gd name="connsiteY4" fmla="*/ 21806 h 3415968"/>
              <a:gd name="connsiteX5" fmla="*/ 3419856 w 3964392"/>
              <a:gd name="connsiteY5" fmla="*/ 74450 h 3415968"/>
              <a:gd name="connsiteX6" fmla="*/ 3419856 w 3964392"/>
              <a:gd name="connsiteY6" fmla="*/ 3354550 h 3415968"/>
              <a:gd name="connsiteX7" fmla="*/ 3398050 w 3964392"/>
              <a:gd name="connsiteY7" fmla="*/ 3407194 h 3415968"/>
              <a:gd name="connsiteX8" fmla="*/ 21806 w 3964392"/>
              <a:gd name="connsiteY8" fmla="*/ 3407194 h 3415968"/>
              <a:gd name="connsiteX9" fmla="*/ 0 w 3964392"/>
              <a:gd name="connsiteY9" fmla="*/ 3354550 h 3415968"/>
              <a:gd name="connsiteX10" fmla="*/ 0 w 3964392"/>
              <a:gd name="connsiteY10" fmla="*/ 74450 h 3415968"/>
              <a:gd name="connsiteX0" fmla="*/ 0 w 3964392"/>
              <a:gd name="connsiteY0" fmla="*/ 74450 h 3415968"/>
              <a:gd name="connsiteX1" fmla="*/ 21806 w 3964392"/>
              <a:gd name="connsiteY1" fmla="*/ 21806 h 3415968"/>
              <a:gd name="connsiteX2" fmla="*/ 74450 w 3964392"/>
              <a:gd name="connsiteY2" fmla="*/ 0 h 3415968"/>
              <a:gd name="connsiteX3" fmla="*/ 3345406 w 3964392"/>
              <a:gd name="connsiteY3" fmla="*/ 0 h 3415968"/>
              <a:gd name="connsiteX4" fmla="*/ 3398050 w 3964392"/>
              <a:gd name="connsiteY4" fmla="*/ 21806 h 3415968"/>
              <a:gd name="connsiteX5" fmla="*/ 3419856 w 3964392"/>
              <a:gd name="connsiteY5" fmla="*/ 74450 h 3415968"/>
              <a:gd name="connsiteX6" fmla="*/ 3419856 w 3964392"/>
              <a:gd name="connsiteY6" fmla="*/ 3354550 h 3415968"/>
              <a:gd name="connsiteX7" fmla="*/ 3398050 w 3964392"/>
              <a:gd name="connsiteY7" fmla="*/ 3407194 h 3415968"/>
              <a:gd name="connsiteX8" fmla="*/ 21806 w 3964392"/>
              <a:gd name="connsiteY8" fmla="*/ 3407194 h 3415968"/>
              <a:gd name="connsiteX9" fmla="*/ 0 w 3964392"/>
              <a:gd name="connsiteY9" fmla="*/ 3354550 h 3415968"/>
              <a:gd name="connsiteX10" fmla="*/ 0 w 3964392"/>
              <a:gd name="connsiteY10" fmla="*/ 74450 h 3415968"/>
              <a:gd name="connsiteX0" fmla="*/ 0 w 3968026"/>
              <a:gd name="connsiteY0" fmla="*/ 74450 h 3910007"/>
              <a:gd name="connsiteX1" fmla="*/ 21806 w 3968026"/>
              <a:gd name="connsiteY1" fmla="*/ 21806 h 3910007"/>
              <a:gd name="connsiteX2" fmla="*/ 74450 w 3968026"/>
              <a:gd name="connsiteY2" fmla="*/ 0 h 3910007"/>
              <a:gd name="connsiteX3" fmla="*/ 3345406 w 3968026"/>
              <a:gd name="connsiteY3" fmla="*/ 0 h 3910007"/>
              <a:gd name="connsiteX4" fmla="*/ 3398050 w 3968026"/>
              <a:gd name="connsiteY4" fmla="*/ 21806 h 3910007"/>
              <a:gd name="connsiteX5" fmla="*/ 3419856 w 3968026"/>
              <a:gd name="connsiteY5" fmla="*/ 74450 h 3910007"/>
              <a:gd name="connsiteX6" fmla="*/ 3419856 w 3968026"/>
              <a:gd name="connsiteY6" fmla="*/ 3354550 h 3910007"/>
              <a:gd name="connsiteX7" fmla="*/ 3398050 w 3968026"/>
              <a:gd name="connsiteY7" fmla="*/ 3407194 h 3910007"/>
              <a:gd name="connsiteX8" fmla="*/ 0 w 3968026"/>
              <a:gd name="connsiteY8" fmla="*/ 3354550 h 3910007"/>
              <a:gd name="connsiteX9" fmla="*/ 0 w 3968026"/>
              <a:gd name="connsiteY9" fmla="*/ 74450 h 3910007"/>
              <a:gd name="connsiteX0" fmla="*/ 0 w 3419856"/>
              <a:gd name="connsiteY0" fmla="*/ 74450 h 3901233"/>
              <a:gd name="connsiteX1" fmla="*/ 21806 w 3419856"/>
              <a:gd name="connsiteY1" fmla="*/ 21806 h 3901233"/>
              <a:gd name="connsiteX2" fmla="*/ 74450 w 3419856"/>
              <a:gd name="connsiteY2" fmla="*/ 0 h 3901233"/>
              <a:gd name="connsiteX3" fmla="*/ 3345406 w 3419856"/>
              <a:gd name="connsiteY3" fmla="*/ 0 h 3901233"/>
              <a:gd name="connsiteX4" fmla="*/ 3398050 w 3419856"/>
              <a:gd name="connsiteY4" fmla="*/ 21806 h 3901233"/>
              <a:gd name="connsiteX5" fmla="*/ 3419856 w 3419856"/>
              <a:gd name="connsiteY5" fmla="*/ 74450 h 3901233"/>
              <a:gd name="connsiteX6" fmla="*/ 3419856 w 3419856"/>
              <a:gd name="connsiteY6" fmla="*/ 3354550 h 3901233"/>
              <a:gd name="connsiteX7" fmla="*/ 0 w 3419856"/>
              <a:gd name="connsiteY7" fmla="*/ 3354550 h 3901233"/>
              <a:gd name="connsiteX8" fmla="*/ 0 w 3419856"/>
              <a:gd name="connsiteY8" fmla="*/ 74450 h 3901233"/>
              <a:gd name="connsiteX0" fmla="*/ 0 w 3419856"/>
              <a:gd name="connsiteY0" fmla="*/ 74450 h 3354550"/>
              <a:gd name="connsiteX1" fmla="*/ 21806 w 3419856"/>
              <a:gd name="connsiteY1" fmla="*/ 21806 h 3354550"/>
              <a:gd name="connsiteX2" fmla="*/ 74450 w 3419856"/>
              <a:gd name="connsiteY2" fmla="*/ 0 h 3354550"/>
              <a:gd name="connsiteX3" fmla="*/ 3345406 w 3419856"/>
              <a:gd name="connsiteY3" fmla="*/ 0 h 3354550"/>
              <a:gd name="connsiteX4" fmla="*/ 3398050 w 3419856"/>
              <a:gd name="connsiteY4" fmla="*/ 21806 h 3354550"/>
              <a:gd name="connsiteX5" fmla="*/ 3419856 w 3419856"/>
              <a:gd name="connsiteY5" fmla="*/ 74450 h 3354550"/>
              <a:gd name="connsiteX6" fmla="*/ 3419856 w 3419856"/>
              <a:gd name="connsiteY6" fmla="*/ 3354550 h 3354550"/>
              <a:gd name="connsiteX7" fmla="*/ 0 w 3419856"/>
              <a:gd name="connsiteY7" fmla="*/ 3354550 h 3354550"/>
              <a:gd name="connsiteX8" fmla="*/ 0 w 3419856"/>
              <a:gd name="connsiteY8" fmla="*/ 74450 h 3354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19856" h="3354550">
                <a:moveTo>
                  <a:pt x="0" y="74450"/>
                </a:moveTo>
                <a:cubicBezTo>
                  <a:pt x="0" y="54705"/>
                  <a:pt x="7844" y="35768"/>
                  <a:pt x="21806" y="21806"/>
                </a:cubicBezTo>
                <a:cubicBezTo>
                  <a:pt x="35768" y="7844"/>
                  <a:pt x="54705" y="0"/>
                  <a:pt x="74450" y="0"/>
                </a:cubicBezTo>
                <a:lnTo>
                  <a:pt x="3345406" y="0"/>
                </a:lnTo>
                <a:cubicBezTo>
                  <a:pt x="3365151" y="0"/>
                  <a:pt x="3384088" y="7844"/>
                  <a:pt x="3398050" y="21806"/>
                </a:cubicBezTo>
                <a:cubicBezTo>
                  <a:pt x="3412012" y="35768"/>
                  <a:pt x="3419856" y="54705"/>
                  <a:pt x="3419856" y="74450"/>
                </a:cubicBezTo>
                <a:lnTo>
                  <a:pt x="3419856" y="3354550"/>
                </a:lnTo>
                <a:lnTo>
                  <a:pt x="0" y="3354550"/>
                </a:lnTo>
                <a:lnTo>
                  <a:pt x="0" y="74450"/>
                </a:lnTo>
                <a:close/>
              </a:path>
            </a:pathLst>
          </a:custGeom>
        </p:spPr>
        <p:txBody>
          <a:bodyPr>
            <a:normAutofit/>
          </a:bodyPr>
          <a:lstStyle>
            <a:lvl1pPr marL="0" indent="0" algn="ctr">
              <a:buNone/>
              <a:defRPr sz="2000" baseline="0">
                <a:solidFill>
                  <a:schemeClr val="tx1">
                    <a:lumMod val="6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609600" y="2547890"/>
            <a:ext cx="2971800" cy="2405109"/>
          </a:xfrm>
        </p:spPr>
        <p:txBody>
          <a:bodyPr tIns="9144">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2056799F-1CB7-4499-B244-23C0C80C5F2F}" type="datetime1">
              <a:rPr lang="tr-TR" smtClean="0"/>
              <a:pPr/>
              <a:t>22.01.2014</a:t>
            </a:fld>
            <a:endParaRPr lang="tr-TR"/>
          </a:p>
        </p:txBody>
      </p:sp>
      <p:sp>
        <p:nvSpPr>
          <p:cNvPr id="6" name="Footer Placeholder 5"/>
          <p:cNvSpPr>
            <a:spLocks noGrp="1"/>
          </p:cNvSpPr>
          <p:nvPr>
            <p:ph type="ftr" sz="quarter" idx="11"/>
          </p:nvPr>
        </p:nvSpPr>
        <p:spPr/>
        <p:txBody>
          <a:bodyPr/>
          <a:lstStyle/>
          <a:p>
            <a:r>
              <a:rPr lang="tr-TR" smtClean="0"/>
              <a:t>…Egitimhane.com…</a:t>
            </a:r>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7" name="Picture 6" descr="horizon.png"/>
          <p:cNvPicPr>
            <a:picLocks noChangeAspect="1"/>
          </p:cNvPicPr>
          <p:nvPr/>
        </p:nvPicPr>
        <p:blipFill>
          <a:blip r:embed="rId13" cstate="print"/>
          <a:stretch>
            <a:fillRect/>
          </a:stretch>
        </p:blipFill>
        <p:spPr>
          <a:xfrm>
            <a:off x="0" y="0"/>
            <a:ext cx="9144000" cy="6858000"/>
          </a:xfrm>
          <a:prstGeom prst="rect">
            <a:avLst/>
          </a:prstGeom>
        </p:spPr>
      </p:pic>
      <p:sp>
        <p:nvSpPr>
          <p:cNvPr id="2" name="Title Placeholder 1"/>
          <p:cNvSpPr>
            <a:spLocks noGrp="1"/>
          </p:cNvSpPr>
          <p:nvPr>
            <p:ph type="title"/>
          </p:nvPr>
        </p:nvSpPr>
        <p:spPr>
          <a:xfrm>
            <a:off x="609600" y="274638"/>
            <a:ext cx="7924800" cy="1143000"/>
          </a:xfrm>
          <a:prstGeom prst="rect">
            <a:avLst/>
          </a:prstGeom>
        </p:spPr>
        <p:txBody>
          <a:bodyPr vert="horz" lIns="91440" tIns="45720" rIns="91440" bIns="45720" rtlCol="0" anchor="b"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609600" y="1600200"/>
            <a:ext cx="79248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smtClean="0"/>
          </a:p>
        </p:txBody>
      </p:sp>
      <p:sp>
        <p:nvSpPr>
          <p:cNvPr id="4" name="Date Placeholder 3"/>
          <p:cNvSpPr>
            <a:spLocks noGrp="1"/>
          </p:cNvSpPr>
          <p:nvPr>
            <p:ph type="dt" sz="half" idx="2"/>
          </p:nvPr>
        </p:nvSpPr>
        <p:spPr>
          <a:xfrm>
            <a:off x="5715000" y="6356350"/>
            <a:ext cx="1524000" cy="365125"/>
          </a:xfrm>
          <a:prstGeom prst="rect">
            <a:avLst/>
          </a:prstGeom>
        </p:spPr>
        <p:txBody>
          <a:bodyPr vert="horz" lIns="91440" tIns="45720" rIns="91440" bIns="45720" rtlCol="0" anchor="ctr"/>
          <a:lstStyle>
            <a:lvl1pPr algn="r">
              <a:defRPr sz="1000" strike="noStrike" spc="60" baseline="0">
                <a:solidFill>
                  <a:schemeClr val="tx1"/>
                </a:solidFill>
              </a:defRPr>
            </a:lvl1pPr>
          </a:lstStyle>
          <a:p>
            <a:fld id="{C8B74257-C450-406C-8A40-BEFEDD9B3D01}" type="datetime1">
              <a:rPr lang="tr-TR" smtClean="0"/>
              <a:pPr/>
              <a:t>22.01.2014</a:t>
            </a:fld>
            <a:endParaRPr lang="tr-TR"/>
          </a:p>
        </p:txBody>
      </p:sp>
      <p:sp>
        <p:nvSpPr>
          <p:cNvPr id="5" name="Footer Placeholder 4"/>
          <p:cNvSpPr>
            <a:spLocks noGrp="1"/>
          </p:cNvSpPr>
          <p:nvPr>
            <p:ph type="ftr" sz="quarter" idx="3"/>
          </p:nvPr>
        </p:nvSpPr>
        <p:spPr>
          <a:xfrm>
            <a:off x="609600" y="6356350"/>
            <a:ext cx="2895600" cy="365125"/>
          </a:xfrm>
          <a:prstGeom prst="rect">
            <a:avLst/>
          </a:prstGeom>
        </p:spPr>
        <p:txBody>
          <a:bodyPr vert="horz" lIns="91440" tIns="45720" rIns="91440" bIns="45720" rtlCol="0" anchor="ctr"/>
          <a:lstStyle>
            <a:lvl1pPr algn="l">
              <a:defRPr sz="1000" cap="all" spc="60" baseline="0">
                <a:solidFill>
                  <a:schemeClr val="tx1"/>
                </a:solidFill>
              </a:defRPr>
            </a:lvl1pPr>
          </a:lstStyle>
          <a:p>
            <a:r>
              <a:rPr lang="tr-TR" smtClean="0"/>
              <a:t>…Egitimhane.com…</a:t>
            </a:r>
            <a:endParaRPr lang="tr-TR"/>
          </a:p>
        </p:txBody>
      </p:sp>
      <p:sp>
        <p:nvSpPr>
          <p:cNvPr id="6" name="Slide Number Placeholder 5"/>
          <p:cNvSpPr>
            <a:spLocks noGrp="1"/>
          </p:cNvSpPr>
          <p:nvPr>
            <p:ph type="sldNum" sz="quarter" idx="4"/>
          </p:nvPr>
        </p:nvSpPr>
        <p:spPr>
          <a:xfrm>
            <a:off x="7543800" y="6356350"/>
            <a:ext cx="990600" cy="365125"/>
          </a:xfrm>
          <a:prstGeom prst="rect">
            <a:avLst/>
          </a:prstGeom>
        </p:spPr>
        <p:txBody>
          <a:bodyPr vert="horz" lIns="91440" tIns="45720" rIns="91440" bIns="45720" rtlCol="0" anchor="ctr"/>
          <a:lstStyle>
            <a:lvl1pPr algn="r">
              <a:defRPr sz="1100" baseline="0">
                <a:solidFill>
                  <a:schemeClr val="tx1"/>
                </a:solidFill>
              </a:defRPr>
            </a:lvl1pPr>
          </a:lstStyle>
          <a:p>
            <a:fld id="{F302176B-0E47-46AC-8F43-DAB4B8A37D06}" type="slidenum">
              <a:rPr lang="tr-TR" smtClean="0"/>
              <a:pPr/>
              <a:t>‹#›</a:t>
            </a:fld>
            <a:endParaRPr lang="tr-TR"/>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hf sldNum="0" hdr="0" dt="0"/>
  <p:txStyles>
    <p:titleStyle>
      <a:lvl1pPr algn="l" defTabSz="914400" rtl="0" eaLnBrk="1" latinLnBrk="0" hangingPunct="1">
        <a:spcBef>
          <a:spcPct val="0"/>
        </a:spcBef>
        <a:buNone/>
        <a:defRPr sz="3000" kern="1200" cap="all" spc="5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1pPr>
      <a:lvl2pPr marL="742950" indent="-28575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2pPr>
      <a:lvl3pPr marL="1143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3pPr>
      <a:lvl4pPr marL="1600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4pPr>
      <a:lvl5pPr marL="20574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5pPr>
      <a:lvl6pPr marL="25146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6pPr>
      <a:lvl7pPr marL="29718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7pPr>
      <a:lvl8pPr marL="3429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8pPr>
      <a:lvl9pPr marL="3886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lt Başlık 1"/>
          <p:cNvSpPr>
            <a:spLocks noGrp="1"/>
          </p:cNvSpPr>
          <p:nvPr>
            <p:ph type="subTitle" idx="1"/>
          </p:nvPr>
        </p:nvSpPr>
        <p:spPr/>
        <p:txBody>
          <a:bodyPr>
            <a:normAutofit/>
          </a:bodyPr>
          <a:lstStyle/>
          <a:p>
            <a:r>
              <a:rPr lang="tr-TR" sz="4000" dirty="0" smtClean="0"/>
              <a:t>KUVVET VE HAREKET</a:t>
            </a:r>
            <a:endParaRPr lang="tr-TR" sz="4000" dirty="0"/>
          </a:p>
        </p:txBody>
      </p:sp>
      <p:sp>
        <p:nvSpPr>
          <p:cNvPr id="3" name="Başlık 2"/>
          <p:cNvSpPr>
            <a:spLocks noGrp="1"/>
          </p:cNvSpPr>
          <p:nvPr>
            <p:ph type="ctrTitle"/>
          </p:nvPr>
        </p:nvSpPr>
        <p:spPr/>
        <p:txBody>
          <a:bodyPr/>
          <a:lstStyle/>
          <a:p>
            <a:r>
              <a:rPr lang="tr-TR" dirty="0" smtClean="0"/>
              <a:t>FEN VE TEKNOLAJİ</a:t>
            </a:r>
            <a:endParaRPr lang="tr-TR" dirty="0"/>
          </a:p>
        </p:txBody>
      </p:sp>
      <p:sp>
        <p:nvSpPr>
          <p:cNvPr id="4" name="Altbilgi Yer Tutucusu 3"/>
          <p:cNvSpPr>
            <a:spLocks noGrp="1"/>
          </p:cNvSpPr>
          <p:nvPr>
            <p:ph type="ftr" sz="quarter" idx="11"/>
          </p:nvPr>
        </p:nvSpPr>
        <p:spPr/>
        <p:txBody>
          <a:bodyPr/>
          <a:lstStyle/>
          <a:p>
            <a:r>
              <a:rPr lang="tr-TR" u="sng" dirty="0" smtClean="0">
                <a:hlinkClick r:id="rId2"/>
              </a:rPr>
              <a:t>www.</a:t>
            </a:r>
            <a:r>
              <a:rPr lang="tr-TR" u="sng" dirty="0" err="1" smtClean="0">
                <a:hlinkClick r:id="rId2"/>
              </a:rPr>
              <a:t>sorubak</a:t>
            </a:r>
            <a:r>
              <a:rPr lang="tr-TR" u="sng" dirty="0" smtClean="0">
                <a:hlinkClick r:id="rId2"/>
              </a:rPr>
              <a:t>.com</a:t>
            </a:r>
            <a:endParaRPr lang="tr-TR" dirty="0"/>
          </a:p>
        </p:txBody>
      </p:sp>
    </p:spTree>
    <p:extLst>
      <p:ext uri="{BB962C8B-B14F-4D97-AF65-F5344CB8AC3E}">
        <p14:creationId xmlns:p14="http://schemas.microsoft.com/office/powerpoint/2010/main" xmlns="" val="2939673404"/>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diamond(in)">
                                      <p:cBhvr>
                                        <p:cTn id="12"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713804691"/>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323528" y="3068960"/>
            <a:ext cx="7924800" cy="1143000"/>
          </a:xfrm>
        </p:spPr>
        <p:txBody>
          <a:bodyPr/>
          <a:lstStyle/>
          <a:p>
            <a:pPr algn="ctr"/>
            <a:r>
              <a:rPr lang="tr-TR" sz="9600" dirty="0" smtClean="0"/>
              <a:t>Boşluk </a:t>
            </a:r>
            <a:br>
              <a:rPr lang="tr-TR" sz="9600" dirty="0" smtClean="0"/>
            </a:br>
            <a:r>
              <a:rPr lang="tr-TR" sz="9600" dirty="0" smtClean="0"/>
              <a:t>doldurma</a:t>
            </a:r>
            <a:endParaRPr lang="tr-TR" sz="9600" dirty="0"/>
          </a:p>
        </p:txBody>
      </p:sp>
      <p:pic>
        <p:nvPicPr>
          <p:cNvPr id="7170" name="Picture 2" descr="C:\Users\w7\Desktop\Slayt için gerekli olabilir\karakterler\strictteacherlp6.gif"/>
          <p:cNvPicPr>
            <a:picLocks noChangeAspect="1" noChangeArrowheads="1" noCrop="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100392" y="1031775"/>
            <a:ext cx="1278398" cy="5803629"/>
          </a:xfrm>
          <a:prstGeom prst="rect">
            <a:avLst/>
          </a:prstGeom>
          <a:noFill/>
          <a:extLst>
            <a:ext uri="{909E8E84-426E-40DD-AFC4-6F175D3DCCD1}">
              <a14:hiddenFill xmlns:a14="http://schemas.microsoft.com/office/drawing/2010/main" xmlns="">
                <a:solidFill>
                  <a:srgbClr val="FFFFFF"/>
                </a:solidFill>
              </a14:hiddenFill>
            </a:ext>
          </a:extLst>
        </p:spPr>
      </p:pic>
      <p:sp>
        <p:nvSpPr>
          <p:cNvPr id="4" name="Dikdörtgen Belirtme Çizgisi 3"/>
          <p:cNvSpPr/>
          <p:nvPr/>
        </p:nvSpPr>
        <p:spPr>
          <a:xfrm>
            <a:off x="6516216" y="620688"/>
            <a:ext cx="1584176" cy="1584176"/>
          </a:xfrm>
          <a:prstGeom prst="wedgeRectCallout">
            <a:avLst>
              <a:gd name="adj1" fmla="val 47383"/>
              <a:gd name="adj2" fmla="val 59002"/>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dirty="0" smtClean="0"/>
              <a:t>Çok basit korkmayın Hemen</a:t>
            </a:r>
            <a:endParaRPr lang="tr-TR" dirty="0"/>
          </a:p>
        </p:txBody>
      </p:sp>
    </p:spTree>
    <p:extLst>
      <p:ext uri="{BB962C8B-B14F-4D97-AF65-F5344CB8AC3E}">
        <p14:creationId xmlns:p14="http://schemas.microsoft.com/office/powerpoint/2010/main" xmlns="" val="2092812673"/>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9536"/>
            <a:ext cx="9144000" cy="685125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Dikdörtgen 5"/>
          <p:cNvSpPr/>
          <p:nvPr/>
        </p:nvSpPr>
        <p:spPr>
          <a:xfrm>
            <a:off x="0" y="3106"/>
            <a:ext cx="9144000" cy="4524315"/>
          </a:xfrm>
          <a:prstGeom prst="rect">
            <a:avLst/>
          </a:prstGeom>
        </p:spPr>
        <p:txBody>
          <a:bodyPr wrap="square">
            <a:spAutoFit/>
          </a:bodyPr>
          <a:lstStyle/>
          <a:p>
            <a:r>
              <a:rPr lang="tr-TR" sz="3200" dirty="0">
                <a:solidFill>
                  <a:schemeClr val="bg1"/>
                </a:solidFill>
              </a:rPr>
              <a:t>1- Hızlı tren istasyona </a:t>
            </a:r>
            <a:r>
              <a:rPr lang="tr-TR" sz="3200" dirty="0" smtClean="0">
                <a:solidFill>
                  <a:schemeClr val="bg1"/>
                </a:solidFill>
              </a:rPr>
              <a:t>yaklaşırken .…………. </a:t>
            </a:r>
            <a:r>
              <a:rPr lang="tr-TR" sz="3200" dirty="0">
                <a:solidFill>
                  <a:schemeClr val="bg1"/>
                </a:solidFill>
              </a:rPr>
              <a:t>hareketi yapar.</a:t>
            </a:r>
          </a:p>
          <a:p>
            <a:r>
              <a:rPr lang="tr-TR" sz="3200" dirty="0">
                <a:solidFill>
                  <a:schemeClr val="bg1"/>
                </a:solidFill>
              </a:rPr>
              <a:t>2- Salıncakta sallanan çocuk </a:t>
            </a:r>
            <a:r>
              <a:rPr lang="tr-TR" sz="3200" dirty="0" smtClean="0">
                <a:solidFill>
                  <a:schemeClr val="bg1"/>
                </a:solidFill>
              </a:rPr>
              <a:t>………….. </a:t>
            </a:r>
            <a:r>
              <a:rPr lang="tr-TR" sz="3200" dirty="0">
                <a:solidFill>
                  <a:schemeClr val="bg1"/>
                </a:solidFill>
              </a:rPr>
              <a:t>hareketi yapar.</a:t>
            </a:r>
          </a:p>
          <a:p>
            <a:r>
              <a:rPr lang="tr-TR" sz="3200" dirty="0">
                <a:solidFill>
                  <a:schemeClr val="bg1"/>
                </a:solidFill>
              </a:rPr>
              <a:t>3-  Yolda giden bir otomobil sola dönerse </a:t>
            </a:r>
            <a:r>
              <a:rPr lang="tr-TR" sz="3200" dirty="0" smtClean="0">
                <a:solidFill>
                  <a:schemeClr val="bg1"/>
                </a:solidFill>
              </a:rPr>
              <a:t>………….........hareketi </a:t>
            </a:r>
            <a:r>
              <a:rPr lang="tr-TR" sz="3200" dirty="0">
                <a:solidFill>
                  <a:schemeClr val="bg1"/>
                </a:solidFill>
              </a:rPr>
              <a:t>yapar.</a:t>
            </a:r>
          </a:p>
          <a:p>
            <a:r>
              <a:rPr lang="tr-TR" sz="3200" dirty="0">
                <a:solidFill>
                  <a:schemeClr val="bg1"/>
                </a:solidFill>
              </a:rPr>
              <a:t>4- Hareket eden bir otomobilin tekerleği </a:t>
            </a:r>
            <a:r>
              <a:rPr lang="tr-TR" sz="3200" dirty="0" smtClean="0">
                <a:solidFill>
                  <a:schemeClr val="bg1"/>
                </a:solidFill>
              </a:rPr>
              <a:t>…………………. </a:t>
            </a:r>
            <a:r>
              <a:rPr lang="tr-TR" sz="3200" dirty="0">
                <a:solidFill>
                  <a:schemeClr val="bg1"/>
                </a:solidFill>
              </a:rPr>
              <a:t>yapar.</a:t>
            </a:r>
          </a:p>
          <a:p>
            <a:r>
              <a:rPr lang="tr-TR" sz="3200" dirty="0">
                <a:solidFill>
                  <a:schemeClr val="bg1"/>
                </a:solidFill>
              </a:rPr>
              <a:t>5</a:t>
            </a:r>
            <a:r>
              <a:rPr lang="tr-TR" sz="3200" dirty="0" smtClean="0">
                <a:solidFill>
                  <a:schemeClr val="bg1"/>
                </a:solidFill>
              </a:rPr>
              <a:t>- …………….cisimlerde </a:t>
            </a:r>
            <a:r>
              <a:rPr lang="tr-TR" sz="3200" dirty="0">
                <a:solidFill>
                  <a:schemeClr val="bg1"/>
                </a:solidFill>
              </a:rPr>
              <a:t>şekil değişikliği yapar.</a:t>
            </a:r>
          </a:p>
          <a:p>
            <a:r>
              <a:rPr lang="tr-TR" sz="3200" dirty="0" smtClean="0">
                <a:solidFill>
                  <a:schemeClr val="bg1"/>
                </a:solidFill>
              </a:rPr>
              <a:t>6- </a:t>
            </a:r>
            <a:r>
              <a:rPr lang="tr-TR" sz="3200" dirty="0">
                <a:solidFill>
                  <a:schemeClr val="bg1"/>
                </a:solidFill>
              </a:rPr>
              <a:t>Dolabın kapağını açarken </a:t>
            </a:r>
            <a:r>
              <a:rPr lang="tr-TR" sz="3200" dirty="0" smtClean="0">
                <a:solidFill>
                  <a:schemeClr val="bg1"/>
                </a:solidFill>
              </a:rPr>
              <a:t>………… kuvveti </a:t>
            </a:r>
            <a:r>
              <a:rPr lang="tr-TR" sz="3200" dirty="0">
                <a:solidFill>
                  <a:schemeClr val="bg1"/>
                </a:solidFill>
              </a:rPr>
              <a:t>uygularız.</a:t>
            </a:r>
          </a:p>
          <a:p>
            <a:r>
              <a:rPr lang="tr-TR" sz="3200" dirty="0" smtClean="0">
                <a:solidFill>
                  <a:schemeClr val="bg1"/>
                </a:solidFill>
              </a:rPr>
              <a:t>7- </a:t>
            </a:r>
            <a:r>
              <a:rPr lang="tr-TR" sz="3200" dirty="0">
                <a:solidFill>
                  <a:schemeClr val="bg1"/>
                </a:solidFill>
              </a:rPr>
              <a:t>Saatin sarkacı </a:t>
            </a:r>
            <a:r>
              <a:rPr lang="tr-TR" sz="3200" dirty="0" smtClean="0">
                <a:solidFill>
                  <a:schemeClr val="bg1"/>
                </a:solidFill>
              </a:rPr>
              <a:t>…………..hareketi </a:t>
            </a:r>
            <a:r>
              <a:rPr lang="tr-TR" sz="3200" dirty="0">
                <a:solidFill>
                  <a:schemeClr val="bg1"/>
                </a:solidFill>
              </a:rPr>
              <a:t>yapar</a:t>
            </a:r>
            <a:r>
              <a:rPr lang="tr-TR" sz="3200" dirty="0" smtClean="0">
                <a:solidFill>
                  <a:schemeClr val="bg1"/>
                </a:solidFill>
              </a:rPr>
              <a:t>.</a:t>
            </a:r>
            <a:endParaRPr lang="tr-TR" sz="3200" dirty="0">
              <a:solidFill>
                <a:schemeClr val="bg1"/>
              </a:solidFill>
            </a:endParaRPr>
          </a:p>
        </p:txBody>
      </p:sp>
      <p:sp>
        <p:nvSpPr>
          <p:cNvPr id="7" name="Metin kutusu 6"/>
          <p:cNvSpPr txBox="1"/>
          <p:nvPr/>
        </p:nvSpPr>
        <p:spPr>
          <a:xfrm>
            <a:off x="5148064" y="3106"/>
            <a:ext cx="1800200" cy="523220"/>
          </a:xfrm>
          <a:prstGeom prst="rect">
            <a:avLst/>
          </a:prstGeom>
          <a:noFill/>
        </p:spPr>
        <p:txBody>
          <a:bodyPr wrap="square" rtlCol="0">
            <a:spAutoFit/>
          </a:bodyPr>
          <a:lstStyle/>
          <a:p>
            <a:r>
              <a:rPr lang="tr-TR" sz="2800" dirty="0" smtClean="0">
                <a:solidFill>
                  <a:srgbClr val="FF0000"/>
                </a:solidFill>
              </a:rPr>
              <a:t>yavaşlayan</a:t>
            </a:r>
            <a:endParaRPr lang="tr-TR" sz="2800" dirty="0">
              <a:solidFill>
                <a:srgbClr val="FF0000"/>
              </a:solidFill>
            </a:endParaRPr>
          </a:p>
        </p:txBody>
      </p:sp>
      <p:sp>
        <p:nvSpPr>
          <p:cNvPr id="8" name="Metin kutusu 7"/>
          <p:cNvSpPr txBox="1"/>
          <p:nvPr/>
        </p:nvSpPr>
        <p:spPr>
          <a:xfrm>
            <a:off x="4355976" y="506637"/>
            <a:ext cx="1584176" cy="523220"/>
          </a:xfrm>
          <a:prstGeom prst="rect">
            <a:avLst/>
          </a:prstGeom>
          <a:noFill/>
        </p:spPr>
        <p:txBody>
          <a:bodyPr wrap="square" rtlCol="0">
            <a:spAutoFit/>
          </a:bodyPr>
          <a:lstStyle/>
          <a:p>
            <a:r>
              <a:rPr lang="tr-TR" sz="2800" dirty="0" smtClean="0">
                <a:solidFill>
                  <a:srgbClr val="FF0000"/>
                </a:solidFill>
              </a:rPr>
              <a:t>sallanama</a:t>
            </a:r>
            <a:endParaRPr lang="tr-TR" sz="2800" dirty="0">
              <a:solidFill>
                <a:srgbClr val="FF0000"/>
              </a:solidFill>
            </a:endParaRPr>
          </a:p>
        </p:txBody>
      </p:sp>
      <p:sp>
        <p:nvSpPr>
          <p:cNvPr id="9" name="Metin kutusu 8"/>
          <p:cNvSpPr txBox="1"/>
          <p:nvPr/>
        </p:nvSpPr>
        <p:spPr>
          <a:xfrm>
            <a:off x="-15343" y="1484784"/>
            <a:ext cx="7063653" cy="523220"/>
          </a:xfrm>
          <a:prstGeom prst="rect">
            <a:avLst/>
          </a:prstGeom>
          <a:noFill/>
        </p:spPr>
        <p:txBody>
          <a:bodyPr wrap="square" rtlCol="0">
            <a:spAutoFit/>
          </a:bodyPr>
          <a:lstStyle/>
          <a:p>
            <a:r>
              <a:rPr lang="tr-TR" sz="2800" dirty="0">
                <a:solidFill>
                  <a:srgbClr val="FF0000"/>
                </a:solidFill>
              </a:rPr>
              <a:t>y</a:t>
            </a:r>
            <a:r>
              <a:rPr lang="tr-TR" sz="2800" dirty="0" smtClean="0">
                <a:solidFill>
                  <a:srgbClr val="FF0000"/>
                </a:solidFill>
              </a:rPr>
              <a:t>ön değiştirme</a:t>
            </a:r>
            <a:endParaRPr lang="tr-TR" sz="2800" dirty="0">
              <a:solidFill>
                <a:srgbClr val="FF0000"/>
              </a:solidFill>
            </a:endParaRPr>
          </a:p>
        </p:txBody>
      </p:sp>
      <p:sp>
        <p:nvSpPr>
          <p:cNvPr id="10" name="Metin kutusu 9"/>
          <p:cNvSpPr txBox="1"/>
          <p:nvPr/>
        </p:nvSpPr>
        <p:spPr>
          <a:xfrm>
            <a:off x="5940152" y="1988265"/>
            <a:ext cx="2494515" cy="523220"/>
          </a:xfrm>
          <a:prstGeom prst="rect">
            <a:avLst/>
          </a:prstGeom>
          <a:noFill/>
        </p:spPr>
        <p:txBody>
          <a:bodyPr wrap="square" rtlCol="0">
            <a:spAutoFit/>
          </a:bodyPr>
          <a:lstStyle/>
          <a:p>
            <a:r>
              <a:rPr lang="tr-TR" sz="2800" dirty="0">
                <a:solidFill>
                  <a:srgbClr val="FF0000"/>
                </a:solidFill>
              </a:rPr>
              <a:t>d</a:t>
            </a:r>
            <a:r>
              <a:rPr lang="tr-TR" sz="2800" dirty="0" smtClean="0">
                <a:solidFill>
                  <a:srgbClr val="FF0000"/>
                </a:solidFill>
              </a:rPr>
              <a:t>önme hareketi </a:t>
            </a:r>
            <a:endParaRPr lang="tr-TR" sz="2800" dirty="0">
              <a:solidFill>
                <a:srgbClr val="FF0000"/>
              </a:solidFill>
            </a:endParaRPr>
          </a:p>
        </p:txBody>
      </p:sp>
      <p:sp>
        <p:nvSpPr>
          <p:cNvPr id="12" name="Metin kutusu 11"/>
          <p:cNvSpPr txBox="1"/>
          <p:nvPr/>
        </p:nvSpPr>
        <p:spPr>
          <a:xfrm>
            <a:off x="539552" y="2904743"/>
            <a:ext cx="1728192" cy="523220"/>
          </a:xfrm>
          <a:prstGeom prst="rect">
            <a:avLst/>
          </a:prstGeom>
          <a:noFill/>
        </p:spPr>
        <p:txBody>
          <a:bodyPr wrap="square" rtlCol="0">
            <a:spAutoFit/>
          </a:bodyPr>
          <a:lstStyle/>
          <a:p>
            <a:r>
              <a:rPr lang="tr-TR" sz="2800" dirty="0" smtClean="0">
                <a:solidFill>
                  <a:srgbClr val="FF0000"/>
                </a:solidFill>
              </a:rPr>
              <a:t>Kuvvet</a:t>
            </a:r>
            <a:endParaRPr lang="tr-TR" sz="2800" dirty="0">
              <a:solidFill>
                <a:srgbClr val="FF0000"/>
              </a:solidFill>
            </a:endParaRPr>
          </a:p>
        </p:txBody>
      </p:sp>
      <p:sp>
        <p:nvSpPr>
          <p:cNvPr id="13" name="Metin kutusu 12"/>
          <p:cNvSpPr txBox="1"/>
          <p:nvPr/>
        </p:nvSpPr>
        <p:spPr>
          <a:xfrm>
            <a:off x="4355976" y="3412402"/>
            <a:ext cx="1440160" cy="523220"/>
          </a:xfrm>
          <a:prstGeom prst="rect">
            <a:avLst/>
          </a:prstGeom>
          <a:noFill/>
        </p:spPr>
        <p:txBody>
          <a:bodyPr wrap="square" rtlCol="0">
            <a:spAutoFit/>
          </a:bodyPr>
          <a:lstStyle/>
          <a:p>
            <a:r>
              <a:rPr lang="tr-TR" sz="2800" dirty="0" smtClean="0">
                <a:solidFill>
                  <a:srgbClr val="FF0000"/>
                </a:solidFill>
              </a:rPr>
              <a:t>çekme</a:t>
            </a:r>
            <a:endParaRPr lang="tr-TR" sz="2800" dirty="0">
              <a:solidFill>
                <a:srgbClr val="FF0000"/>
              </a:solidFill>
            </a:endParaRPr>
          </a:p>
        </p:txBody>
      </p:sp>
      <p:sp>
        <p:nvSpPr>
          <p:cNvPr id="14" name="Metin kutusu 13"/>
          <p:cNvSpPr txBox="1"/>
          <p:nvPr/>
        </p:nvSpPr>
        <p:spPr>
          <a:xfrm>
            <a:off x="2627784" y="3916516"/>
            <a:ext cx="1512168" cy="523220"/>
          </a:xfrm>
          <a:prstGeom prst="rect">
            <a:avLst/>
          </a:prstGeom>
          <a:noFill/>
        </p:spPr>
        <p:txBody>
          <a:bodyPr wrap="square" rtlCol="0">
            <a:spAutoFit/>
          </a:bodyPr>
          <a:lstStyle/>
          <a:p>
            <a:r>
              <a:rPr lang="tr-TR" sz="2800" dirty="0" smtClean="0">
                <a:solidFill>
                  <a:srgbClr val="FF0000"/>
                </a:solidFill>
              </a:rPr>
              <a:t>sallanma</a:t>
            </a:r>
            <a:endParaRPr lang="tr-TR" sz="2800" dirty="0">
              <a:solidFill>
                <a:srgbClr val="FF0000"/>
              </a:solidFill>
            </a:endParaRPr>
          </a:p>
        </p:txBody>
      </p:sp>
    </p:spTree>
    <p:extLst>
      <p:ext uri="{BB962C8B-B14F-4D97-AF65-F5344CB8AC3E}">
        <p14:creationId xmlns:p14="http://schemas.microsoft.com/office/powerpoint/2010/main" xmlns="" val="33331407"/>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7">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7">
                                            <p:txEl>
                                              <p:pRg st="0" end="0"/>
                                            </p:txEl>
                                          </p:spTgt>
                                        </p:tgtEl>
                                        <p:attrNameLst>
                                          <p:attrName>ppt_w</p:attrName>
                                        </p:attrNameLst>
                                      </p:cBhvr>
                                    </p:anim>
                                    <p:anim by="(#ppt_w*0.50)" calcmode="lin" valueType="num">
                                      <p:cBhvr>
                                        <p:cTn id="8" dur="500" decel="50000" autoRev="1" fill="hold">
                                          <p:stCondLst>
                                            <p:cond delay="0"/>
                                          </p:stCondLst>
                                        </p:cTn>
                                        <p:tgtEl>
                                          <p:spTgt spid="7">
                                            <p:txEl>
                                              <p:pRg st="0" end="0"/>
                                            </p:txEl>
                                          </p:spTgt>
                                        </p:tgtEl>
                                        <p:attrNameLst>
                                          <p:attrName>ppt_x</p:attrName>
                                        </p:attrNameLst>
                                      </p:cBhvr>
                                    </p:anim>
                                    <p:anim from="(-#ppt_h/2)" to="(#ppt_y)" calcmode="lin" valueType="num">
                                      <p:cBhvr>
                                        <p:cTn id="9" dur="1000" fill="hold">
                                          <p:stCondLst>
                                            <p:cond delay="0"/>
                                          </p:stCondLst>
                                        </p:cTn>
                                        <p:tgtEl>
                                          <p:spTgt spid="7">
                                            <p:txEl>
                                              <p:pRg st="0" end="0"/>
                                            </p:txEl>
                                          </p:spTgt>
                                        </p:tgtEl>
                                        <p:attrNameLst>
                                          <p:attrName>ppt_y</p:attrName>
                                        </p:attrNameLst>
                                      </p:cBhvr>
                                    </p:anim>
                                    <p:animRot by="21600000">
                                      <p:cBhvr>
                                        <p:cTn id="10" dur="1000" fill="hold">
                                          <p:stCondLst>
                                            <p:cond delay="0"/>
                                          </p:stCondLst>
                                        </p:cTn>
                                        <p:tgtEl>
                                          <p:spTgt spid="7">
                                            <p:txEl>
                                              <p:pRg st="0" end="0"/>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nodeType="clickEffect">
                                  <p:stCondLst>
                                    <p:cond delay="0"/>
                                  </p:stCondLst>
                                  <p:iterate type="lt">
                                    <p:tmPct val="10000"/>
                                  </p:iterate>
                                  <p:childTnLst>
                                    <p:set>
                                      <p:cBhvr>
                                        <p:cTn id="14" dur="1" fill="hold">
                                          <p:stCondLst>
                                            <p:cond delay="0"/>
                                          </p:stCondLst>
                                        </p:cTn>
                                        <p:tgtEl>
                                          <p:spTgt spid="8">
                                            <p:txEl>
                                              <p:pRg st="0" end="0"/>
                                            </p:txEl>
                                          </p:spTgt>
                                        </p:tgtEl>
                                        <p:attrNameLst>
                                          <p:attrName>style.visibility</p:attrName>
                                        </p:attrNameLst>
                                      </p:cBhvr>
                                      <p:to>
                                        <p:strVal val="visible"/>
                                      </p:to>
                                    </p:set>
                                    <p:anim by="(-#ppt_w*2)" calcmode="lin" valueType="num">
                                      <p:cBhvr rctx="PPT">
                                        <p:cTn id="15" dur="500" autoRev="1" fill="hold">
                                          <p:stCondLst>
                                            <p:cond delay="0"/>
                                          </p:stCondLst>
                                        </p:cTn>
                                        <p:tgtEl>
                                          <p:spTgt spid="8">
                                            <p:txEl>
                                              <p:pRg st="0" end="0"/>
                                            </p:txEl>
                                          </p:spTgt>
                                        </p:tgtEl>
                                        <p:attrNameLst>
                                          <p:attrName>ppt_w</p:attrName>
                                        </p:attrNameLst>
                                      </p:cBhvr>
                                    </p:anim>
                                    <p:anim by="(#ppt_w*0.50)" calcmode="lin" valueType="num">
                                      <p:cBhvr>
                                        <p:cTn id="16" dur="500" decel="50000" autoRev="1" fill="hold">
                                          <p:stCondLst>
                                            <p:cond delay="0"/>
                                          </p:stCondLst>
                                        </p:cTn>
                                        <p:tgtEl>
                                          <p:spTgt spid="8">
                                            <p:txEl>
                                              <p:pRg st="0" end="0"/>
                                            </p:txEl>
                                          </p:spTgt>
                                        </p:tgtEl>
                                        <p:attrNameLst>
                                          <p:attrName>ppt_x</p:attrName>
                                        </p:attrNameLst>
                                      </p:cBhvr>
                                    </p:anim>
                                    <p:anim from="(-#ppt_h/2)" to="(#ppt_y)" calcmode="lin" valueType="num">
                                      <p:cBhvr>
                                        <p:cTn id="17" dur="1000" fill="hold">
                                          <p:stCondLst>
                                            <p:cond delay="0"/>
                                          </p:stCondLst>
                                        </p:cTn>
                                        <p:tgtEl>
                                          <p:spTgt spid="8">
                                            <p:txEl>
                                              <p:pRg st="0" end="0"/>
                                            </p:txEl>
                                          </p:spTgt>
                                        </p:tgtEl>
                                        <p:attrNameLst>
                                          <p:attrName>ppt_y</p:attrName>
                                        </p:attrNameLst>
                                      </p:cBhvr>
                                    </p:anim>
                                    <p:animRot by="21600000">
                                      <p:cBhvr>
                                        <p:cTn id="18" dur="1000" fill="hold">
                                          <p:stCondLst>
                                            <p:cond delay="0"/>
                                          </p:stCondLst>
                                        </p:cTn>
                                        <p:tgtEl>
                                          <p:spTgt spid="8">
                                            <p:txEl>
                                              <p:pRg st="0" end="0"/>
                                            </p:txEl>
                                          </p:spTgt>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nodeType="clickEffect">
                                  <p:stCondLst>
                                    <p:cond delay="0"/>
                                  </p:stCondLst>
                                  <p:iterate type="lt">
                                    <p:tmPct val="10000"/>
                                  </p:iterate>
                                  <p:childTnLst>
                                    <p:set>
                                      <p:cBhvr>
                                        <p:cTn id="22" dur="1" fill="hold">
                                          <p:stCondLst>
                                            <p:cond delay="0"/>
                                          </p:stCondLst>
                                        </p:cTn>
                                        <p:tgtEl>
                                          <p:spTgt spid="9">
                                            <p:txEl>
                                              <p:pRg st="0" end="0"/>
                                            </p:txEl>
                                          </p:spTgt>
                                        </p:tgtEl>
                                        <p:attrNameLst>
                                          <p:attrName>style.visibility</p:attrName>
                                        </p:attrNameLst>
                                      </p:cBhvr>
                                      <p:to>
                                        <p:strVal val="visible"/>
                                      </p:to>
                                    </p:set>
                                    <p:anim by="(-#ppt_w*2)" calcmode="lin" valueType="num">
                                      <p:cBhvr rctx="PPT">
                                        <p:cTn id="23" dur="500" autoRev="1" fill="hold">
                                          <p:stCondLst>
                                            <p:cond delay="0"/>
                                          </p:stCondLst>
                                        </p:cTn>
                                        <p:tgtEl>
                                          <p:spTgt spid="9">
                                            <p:txEl>
                                              <p:pRg st="0" end="0"/>
                                            </p:txEl>
                                          </p:spTgt>
                                        </p:tgtEl>
                                        <p:attrNameLst>
                                          <p:attrName>ppt_w</p:attrName>
                                        </p:attrNameLst>
                                      </p:cBhvr>
                                    </p:anim>
                                    <p:anim by="(#ppt_w*0.50)" calcmode="lin" valueType="num">
                                      <p:cBhvr>
                                        <p:cTn id="24" dur="500" decel="50000" autoRev="1" fill="hold">
                                          <p:stCondLst>
                                            <p:cond delay="0"/>
                                          </p:stCondLst>
                                        </p:cTn>
                                        <p:tgtEl>
                                          <p:spTgt spid="9">
                                            <p:txEl>
                                              <p:pRg st="0" end="0"/>
                                            </p:txEl>
                                          </p:spTgt>
                                        </p:tgtEl>
                                        <p:attrNameLst>
                                          <p:attrName>ppt_x</p:attrName>
                                        </p:attrNameLst>
                                      </p:cBhvr>
                                    </p:anim>
                                    <p:anim from="(-#ppt_h/2)" to="(#ppt_y)" calcmode="lin" valueType="num">
                                      <p:cBhvr>
                                        <p:cTn id="25" dur="1000" fill="hold">
                                          <p:stCondLst>
                                            <p:cond delay="0"/>
                                          </p:stCondLst>
                                        </p:cTn>
                                        <p:tgtEl>
                                          <p:spTgt spid="9">
                                            <p:txEl>
                                              <p:pRg st="0" end="0"/>
                                            </p:txEl>
                                          </p:spTgt>
                                        </p:tgtEl>
                                        <p:attrNameLst>
                                          <p:attrName>ppt_y</p:attrName>
                                        </p:attrNameLst>
                                      </p:cBhvr>
                                    </p:anim>
                                    <p:animRot by="21600000">
                                      <p:cBhvr>
                                        <p:cTn id="26" dur="1000" fill="hold">
                                          <p:stCondLst>
                                            <p:cond delay="0"/>
                                          </p:stCondLst>
                                        </p:cTn>
                                        <p:tgtEl>
                                          <p:spTgt spid="9">
                                            <p:txEl>
                                              <p:pRg st="0" end="0"/>
                                            </p:txEl>
                                          </p:spTgt>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56" presetClass="entr" presetSubtype="0" fill="hold" nodeType="clickEffect">
                                  <p:stCondLst>
                                    <p:cond delay="0"/>
                                  </p:stCondLst>
                                  <p:iterate type="lt">
                                    <p:tmPct val="10000"/>
                                  </p:iterate>
                                  <p:childTnLst>
                                    <p:set>
                                      <p:cBhvr>
                                        <p:cTn id="30" dur="1" fill="hold">
                                          <p:stCondLst>
                                            <p:cond delay="0"/>
                                          </p:stCondLst>
                                        </p:cTn>
                                        <p:tgtEl>
                                          <p:spTgt spid="10">
                                            <p:txEl>
                                              <p:pRg st="0" end="0"/>
                                            </p:txEl>
                                          </p:spTgt>
                                        </p:tgtEl>
                                        <p:attrNameLst>
                                          <p:attrName>style.visibility</p:attrName>
                                        </p:attrNameLst>
                                      </p:cBhvr>
                                      <p:to>
                                        <p:strVal val="visible"/>
                                      </p:to>
                                    </p:set>
                                    <p:anim by="(-#ppt_w*2)" calcmode="lin" valueType="num">
                                      <p:cBhvr rctx="PPT">
                                        <p:cTn id="31" dur="500" autoRev="1" fill="hold">
                                          <p:stCondLst>
                                            <p:cond delay="0"/>
                                          </p:stCondLst>
                                        </p:cTn>
                                        <p:tgtEl>
                                          <p:spTgt spid="10">
                                            <p:txEl>
                                              <p:pRg st="0" end="0"/>
                                            </p:txEl>
                                          </p:spTgt>
                                        </p:tgtEl>
                                        <p:attrNameLst>
                                          <p:attrName>ppt_w</p:attrName>
                                        </p:attrNameLst>
                                      </p:cBhvr>
                                    </p:anim>
                                    <p:anim by="(#ppt_w*0.50)" calcmode="lin" valueType="num">
                                      <p:cBhvr>
                                        <p:cTn id="32" dur="500" decel="50000" autoRev="1" fill="hold">
                                          <p:stCondLst>
                                            <p:cond delay="0"/>
                                          </p:stCondLst>
                                        </p:cTn>
                                        <p:tgtEl>
                                          <p:spTgt spid="10">
                                            <p:txEl>
                                              <p:pRg st="0" end="0"/>
                                            </p:txEl>
                                          </p:spTgt>
                                        </p:tgtEl>
                                        <p:attrNameLst>
                                          <p:attrName>ppt_x</p:attrName>
                                        </p:attrNameLst>
                                      </p:cBhvr>
                                    </p:anim>
                                    <p:anim from="(-#ppt_h/2)" to="(#ppt_y)" calcmode="lin" valueType="num">
                                      <p:cBhvr>
                                        <p:cTn id="33" dur="1000" fill="hold">
                                          <p:stCondLst>
                                            <p:cond delay="0"/>
                                          </p:stCondLst>
                                        </p:cTn>
                                        <p:tgtEl>
                                          <p:spTgt spid="10">
                                            <p:txEl>
                                              <p:pRg st="0" end="0"/>
                                            </p:txEl>
                                          </p:spTgt>
                                        </p:tgtEl>
                                        <p:attrNameLst>
                                          <p:attrName>ppt_y</p:attrName>
                                        </p:attrNameLst>
                                      </p:cBhvr>
                                    </p:anim>
                                    <p:animRot by="21600000">
                                      <p:cBhvr>
                                        <p:cTn id="34" dur="1000" fill="hold">
                                          <p:stCondLst>
                                            <p:cond delay="0"/>
                                          </p:stCondLst>
                                        </p:cTn>
                                        <p:tgtEl>
                                          <p:spTgt spid="10">
                                            <p:txEl>
                                              <p:pRg st="0" end="0"/>
                                            </p:txEl>
                                          </p:spTgt>
                                        </p:tgtEl>
                                        <p:attrNameLst>
                                          <p:attrName>r</p:attrName>
                                        </p:attrNameLst>
                                      </p:cBhvr>
                                    </p:animRot>
                                  </p:childTnLst>
                                </p:cTn>
                              </p:par>
                            </p:childTnLst>
                          </p:cTn>
                        </p:par>
                      </p:childTnLst>
                    </p:cTn>
                  </p:par>
                  <p:par>
                    <p:cTn id="35" fill="hold">
                      <p:stCondLst>
                        <p:cond delay="indefinite"/>
                      </p:stCondLst>
                      <p:childTnLst>
                        <p:par>
                          <p:cTn id="36" fill="hold">
                            <p:stCondLst>
                              <p:cond delay="0"/>
                            </p:stCondLst>
                            <p:childTnLst>
                              <p:par>
                                <p:cTn id="37" presetID="56" presetClass="entr" presetSubtype="0" fill="hold" nodeType="clickEffect">
                                  <p:stCondLst>
                                    <p:cond delay="0"/>
                                  </p:stCondLst>
                                  <p:iterate type="lt">
                                    <p:tmPct val="10000"/>
                                  </p:iterate>
                                  <p:childTnLst>
                                    <p:set>
                                      <p:cBhvr>
                                        <p:cTn id="38" dur="1" fill="hold">
                                          <p:stCondLst>
                                            <p:cond delay="0"/>
                                          </p:stCondLst>
                                        </p:cTn>
                                        <p:tgtEl>
                                          <p:spTgt spid="12">
                                            <p:txEl>
                                              <p:pRg st="0" end="0"/>
                                            </p:txEl>
                                          </p:spTgt>
                                        </p:tgtEl>
                                        <p:attrNameLst>
                                          <p:attrName>style.visibility</p:attrName>
                                        </p:attrNameLst>
                                      </p:cBhvr>
                                      <p:to>
                                        <p:strVal val="visible"/>
                                      </p:to>
                                    </p:set>
                                    <p:anim by="(-#ppt_w*2)" calcmode="lin" valueType="num">
                                      <p:cBhvr rctx="PPT">
                                        <p:cTn id="39" dur="500" autoRev="1" fill="hold">
                                          <p:stCondLst>
                                            <p:cond delay="0"/>
                                          </p:stCondLst>
                                        </p:cTn>
                                        <p:tgtEl>
                                          <p:spTgt spid="12">
                                            <p:txEl>
                                              <p:pRg st="0" end="0"/>
                                            </p:txEl>
                                          </p:spTgt>
                                        </p:tgtEl>
                                        <p:attrNameLst>
                                          <p:attrName>ppt_w</p:attrName>
                                        </p:attrNameLst>
                                      </p:cBhvr>
                                    </p:anim>
                                    <p:anim by="(#ppt_w*0.50)" calcmode="lin" valueType="num">
                                      <p:cBhvr>
                                        <p:cTn id="40" dur="500" decel="50000" autoRev="1" fill="hold">
                                          <p:stCondLst>
                                            <p:cond delay="0"/>
                                          </p:stCondLst>
                                        </p:cTn>
                                        <p:tgtEl>
                                          <p:spTgt spid="12">
                                            <p:txEl>
                                              <p:pRg st="0" end="0"/>
                                            </p:txEl>
                                          </p:spTgt>
                                        </p:tgtEl>
                                        <p:attrNameLst>
                                          <p:attrName>ppt_x</p:attrName>
                                        </p:attrNameLst>
                                      </p:cBhvr>
                                    </p:anim>
                                    <p:anim from="(-#ppt_h/2)" to="(#ppt_y)" calcmode="lin" valueType="num">
                                      <p:cBhvr>
                                        <p:cTn id="41" dur="1000" fill="hold">
                                          <p:stCondLst>
                                            <p:cond delay="0"/>
                                          </p:stCondLst>
                                        </p:cTn>
                                        <p:tgtEl>
                                          <p:spTgt spid="12">
                                            <p:txEl>
                                              <p:pRg st="0" end="0"/>
                                            </p:txEl>
                                          </p:spTgt>
                                        </p:tgtEl>
                                        <p:attrNameLst>
                                          <p:attrName>ppt_y</p:attrName>
                                        </p:attrNameLst>
                                      </p:cBhvr>
                                    </p:anim>
                                    <p:animRot by="21600000">
                                      <p:cBhvr>
                                        <p:cTn id="42" dur="1000" fill="hold">
                                          <p:stCondLst>
                                            <p:cond delay="0"/>
                                          </p:stCondLst>
                                        </p:cTn>
                                        <p:tgtEl>
                                          <p:spTgt spid="12">
                                            <p:txEl>
                                              <p:pRg st="0" end="0"/>
                                            </p:txEl>
                                          </p:spTgt>
                                        </p:tgtEl>
                                        <p:attrNameLst>
                                          <p:attrName>r</p:attrName>
                                        </p:attrNameLst>
                                      </p:cBhvr>
                                    </p:animRot>
                                  </p:childTnLst>
                                </p:cTn>
                              </p:par>
                            </p:childTnLst>
                          </p:cTn>
                        </p:par>
                      </p:childTnLst>
                    </p:cTn>
                  </p:par>
                  <p:par>
                    <p:cTn id="43" fill="hold">
                      <p:stCondLst>
                        <p:cond delay="indefinite"/>
                      </p:stCondLst>
                      <p:childTnLst>
                        <p:par>
                          <p:cTn id="44" fill="hold">
                            <p:stCondLst>
                              <p:cond delay="0"/>
                            </p:stCondLst>
                            <p:childTnLst>
                              <p:par>
                                <p:cTn id="45" presetID="56" presetClass="entr" presetSubtype="0" fill="hold" nodeType="clickEffect">
                                  <p:stCondLst>
                                    <p:cond delay="0"/>
                                  </p:stCondLst>
                                  <p:iterate type="lt">
                                    <p:tmPct val="10000"/>
                                  </p:iterate>
                                  <p:childTnLst>
                                    <p:set>
                                      <p:cBhvr>
                                        <p:cTn id="46" dur="1" fill="hold">
                                          <p:stCondLst>
                                            <p:cond delay="0"/>
                                          </p:stCondLst>
                                        </p:cTn>
                                        <p:tgtEl>
                                          <p:spTgt spid="13">
                                            <p:txEl>
                                              <p:pRg st="0" end="0"/>
                                            </p:txEl>
                                          </p:spTgt>
                                        </p:tgtEl>
                                        <p:attrNameLst>
                                          <p:attrName>style.visibility</p:attrName>
                                        </p:attrNameLst>
                                      </p:cBhvr>
                                      <p:to>
                                        <p:strVal val="visible"/>
                                      </p:to>
                                    </p:set>
                                    <p:anim by="(-#ppt_w*2)" calcmode="lin" valueType="num">
                                      <p:cBhvr rctx="PPT">
                                        <p:cTn id="47" dur="500" autoRev="1" fill="hold">
                                          <p:stCondLst>
                                            <p:cond delay="0"/>
                                          </p:stCondLst>
                                        </p:cTn>
                                        <p:tgtEl>
                                          <p:spTgt spid="13">
                                            <p:txEl>
                                              <p:pRg st="0" end="0"/>
                                            </p:txEl>
                                          </p:spTgt>
                                        </p:tgtEl>
                                        <p:attrNameLst>
                                          <p:attrName>ppt_w</p:attrName>
                                        </p:attrNameLst>
                                      </p:cBhvr>
                                    </p:anim>
                                    <p:anim by="(#ppt_w*0.50)" calcmode="lin" valueType="num">
                                      <p:cBhvr>
                                        <p:cTn id="48" dur="500" decel="50000" autoRev="1" fill="hold">
                                          <p:stCondLst>
                                            <p:cond delay="0"/>
                                          </p:stCondLst>
                                        </p:cTn>
                                        <p:tgtEl>
                                          <p:spTgt spid="13">
                                            <p:txEl>
                                              <p:pRg st="0" end="0"/>
                                            </p:txEl>
                                          </p:spTgt>
                                        </p:tgtEl>
                                        <p:attrNameLst>
                                          <p:attrName>ppt_x</p:attrName>
                                        </p:attrNameLst>
                                      </p:cBhvr>
                                    </p:anim>
                                    <p:anim from="(-#ppt_h/2)" to="(#ppt_y)" calcmode="lin" valueType="num">
                                      <p:cBhvr>
                                        <p:cTn id="49" dur="1000" fill="hold">
                                          <p:stCondLst>
                                            <p:cond delay="0"/>
                                          </p:stCondLst>
                                        </p:cTn>
                                        <p:tgtEl>
                                          <p:spTgt spid="13">
                                            <p:txEl>
                                              <p:pRg st="0" end="0"/>
                                            </p:txEl>
                                          </p:spTgt>
                                        </p:tgtEl>
                                        <p:attrNameLst>
                                          <p:attrName>ppt_y</p:attrName>
                                        </p:attrNameLst>
                                      </p:cBhvr>
                                    </p:anim>
                                    <p:animRot by="21600000">
                                      <p:cBhvr>
                                        <p:cTn id="50" dur="1000" fill="hold">
                                          <p:stCondLst>
                                            <p:cond delay="0"/>
                                          </p:stCondLst>
                                        </p:cTn>
                                        <p:tgtEl>
                                          <p:spTgt spid="13">
                                            <p:txEl>
                                              <p:pRg st="0" end="0"/>
                                            </p:txEl>
                                          </p:spTgt>
                                        </p:tgtEl>
                                        <p:attrNameLst>
                                          <p:attrName>r</p:attrName>
                                        </p:attrNameLst>
                                      </p:cBhvr>
                                    </p:animRot>
                                  </p:childTnLst>
                                </p:cTn>
                              </p:par>
                            </p:childTnLst>
                          </p:cTn>
                        </p:par>
                      </p:childTnLst>
                    </p:cTn>
                  </p:par>
                  <p:par>
                    <p:cTn id="51" fill="hold">
                      <p:stCondLst>
                        <p:cond delay="indefinite"/>
                      </p:stCondLst>
                      <p:childTnLst>
                        <p:par>
                          <p:cTn id="52" fill="hold">
                            <p:stCondLst>
                              <p:cond delay="0"/>
                            </p:stCondLst>
                            <p:childTnLst>
                              <p:par>
                                <p:cTn id="53" presetID="56" presetClass="entr" presetSubtype="0" fill="hold" nodeType="clickEffect">
                                  <p:stCondLst>
                                    <p:cond delay="0"/>
                                  </p:stCondLst>
                                  <p:iterate type="lt">
                                    <p:tmPct val="10000"/>
                                  </p:iterate>
                                  <p:childTnLst>
                                    <p:set>
                                      <p:cBhvr>
                                        <p:cTn id="54" dur="1" fill="hold">
                                          <p:stCondLst>
                                            <p:cond delay="0"/>
                                          </p:stCondLst>
                                        </p:cTn>
                                        <p:tgtEl>
                                          <p:spTgt spid="14">
                                            <p:txEl>
                                              <p:pRg st="0" end="0"/>
                                            </p:txEl>
                                          </p:spTgt>
                                        </p:tgtEl>
                                        <p:attrNameLst>
                                          <p:attrName>style.visibility</p:attrName>
                                        </p:attrNameLst>
                                      </p:cBhvr>
                                      <p:to>
                                        <p:strVal val="visible"/>
                                      </p:to>
                                    </p:set>
                                    <p:anim by="(-#ppt_w*2)" calcmode="lin" valueType="num">
                                      <p:cBhvr rctx="PPT">
                                        <p:cTn id="55" dur="500" autoRev="1" fill="hold">
                                          <p:stCondLst>
                                            <p:cond delay="0"/>
                                          </p:stCondLst>
                                        </p:cTn>
                                        <p:tgtEl>
                                          <p:spTgt spid="14">
                                            <p:txEl>
                                              <p:pRg st="0" end="0"/>
                                            </p:txEl>
                                          </p:spTgt>
                                        </p:tgtEl>
                                        <p:attrNameLst>
                                          <p:attrName>ppt_w</p:attrName>
                                        </p:attrNameLst>
                                      </p:cBhvr>
                                    </p:anim>
                                    <p:anim by="(#ppt_w*0.50)" calcmode="lin" valueType="num">
                                      <p:cBhvr>
                                        <p:cTn id="56" dur="500" decel="50000" autoRev="1" fill="hold">
                                          <p:stCondLst>
                                            <p:cond delay="0"/>
                                          </p:stCondLst>
                                        </p:cTn>
                                        <p:tgtEl>
                                          <p:spTgt spid="14">
                                            <p:txEl>
                                              <p:pRg st="0" end="0"/>
                                            </p:txEl>
                                          </p:spTgt>
                                        </p:tgtEl>
                                        <p:attrNameLst>
                                          <p:attrName>ppt_x</p:attrName>
                                        </p:attrNameLst>
                                      </p:cBhvr>
                                    </p:anim>
                                    <p:anim from="(-#ppt_h/2)" to="(#ppt_y)" calcmode="lin" valueType="num">
                                      <p:cBhvr>
                                        <p:cTn id="57" dur="1000" fill="hold">
                                          <p:stCondLst>
                                            <p:cond delay="0"/>
                                          </p:stCondLst>
                                        </p:cTn>
                                        <p:tgtEl>
                                          <p:spTgt spid="14">
                                            <p:txEl>
                                              <p:pRg st="0" end="0"/>
                                            </p:txEl>
                                          </p:spTgt>
                                        </p:tgtEl>
                                        <p:attrNameLst>
                                          <p:attrName>ppt_y</p:attrName>
                                        </p:attrNameLst>
                                      </p:cBhvr>
                                    </p:anim>
                                    <p:animRot by="21600000">
                                      <p:cBhvr>
                                        <p:cTn id="58" dur="1000" fill="hold">
                                          <p:stCondLst>
                                            <p:cond delay="0"/>
                                          </p:stCondLst>
                                        </p:cTn>
                                        <p:tgtEl>
                                          <p:spTgt spid="14">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762500" y="0"/>
            <a:ext cx="43815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Metin kutusu 3"/>
          <p:cNvSpPr txBox="1"/>
          <p:nvPr/>
        </p:nvSpPr>
        <p:spPr>
          <a:xfrm>
            <a:off x="0" y="0"/>
            <a:ext cx="4762500" cy="5109091"/>
          </a:xfrm>
          <a:prstGeom prst="rect">
            <a:avLst/>
          </a:prstGeom>
          <a:noFill/>
        </p:spPr>
        <p:txBody>
          <a:bodyPr wrap="square" rtlCol="0">
            <a:spAutoFit/>
          </a:bodyPr>
          <a:lstStyle/>
          <a:p>
            <a:r>
              <a:rPr lang="tr-TR" sz="4400" dirty="0" smtClean="0"/>
              <a:t>BENDEN BU KADAR KANKİ CANLAR </a:t>
            </a:r>
          </a:p>
          <a:p>
            <a:r>
              <a:rPr lang="tr-TR" sz="4400" dirty="0" smtClean="0"/>
              <a:t>HAZIRLAYAN: NEHİR ÇEPNİ</a:t>
            </a:r>
          </a:p>
          <a:p>
            <a:r>
              <a:rPr lang="tr-TR" sz="4400" dirty="0" smtClean="0"/>
              <a:t>SINIF : 4/D </a:t>
            </a:r>
          </a:p>
          <a:p>
            <a:r>
              <a:rPr lang="tr-TR" sz="4400" dirty="0" smtClean="0"/>
              <a:t>OKUL ALİ FUAT DARENDE İ . O.</a:t>
            </a:r>
          </a:p>
          <a:p>
            <a:endParaRPr lang="tr-TR" dirty="0"/>
          </a:p>
        </p:txBody>
      </p:sp>
      <p:sp>
        <p:nvSpPr>
          <p:cNvPr id="2" name="Altbilgi Yer Tutucusu 1"/>
          <p:cNvSpPr>
            <a:spLocks noGrp="1"/>
          </p:cNvSpPr>
          <p:nvPr>
            <p:ph type="ftr" sz="quarter" idx="11"/>
          </p:nvPr>
        </p:nvSpPr>
        <p:spPr/>
        <p:txBody>
          <a:bodyPr/>
          <a:lstStyle/>
          <a:p>
            <a:r>
              <a:rPr lang="tr-TR" u="sng" dirty="0" smtClean="0">
                <a:hlinkClick r:id="rId3"/>
              </a:rPr>
              <a:t>www.</a:t>
            </a:r>
            <a:r>
              <a:rPr lang="tr-TR" u="sng" dirty="0" err="1" smtClean="0">
                <a:hlinkClick r:id="rId3"/>
              </a:rPr>
              <a:t>sorubak</a:t>
            </a:r>
            <a:r>
              <a:rPr lang="tr-TR" u="sng" dirty="0" smtClean="0">
                <a:hlinkClick r:id="rId3"/>
              </a:rPr>
              <a:t>.com</a:t>
            </a:r>
            <a:endParaRPr lang="tr-TR" dirty="0"/>
          </a:p>
        </p:txBody>
      </p:sp>
    </p:spTree>
    <p:extLst>
      <p:ext uri="{BB962C8B-B14F-4D97-AF65-F5344CB8AC3E}">
        <p14:creationId xmlns:p14="http://schemas.microsoft.com/office/powerpoint/2010/main" xmlns="" val="693441454"/>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4">
                                            <p:txEl>
                                              <p:pRg st="0" end="0"/>
                                            </p:txEl>
                                          </p:spTgt>
                                        </p:tgtEl>
                                        <p:attrNameLst>
                                          <p:attrName>ppt_w</p:attrName>
                                        </p:attrNameLst>
                                      </p:cBhvr>
                                    </p:anim>
                                    <p:anim by="(#ppt_w*0.50)" calcmode="lin" valueType="num">
                                      <p:cBhvr>
                                        <p:cTn id="8" dur="500" decel="50000" autoRev="1" fill="hold">
                                          <p:stCondLst>
                                            <p:cond delay="0"/>
                                          </p:stCondLst>
                                        </p:cTn>
                                        <p:tgtEl>
                                          <p:spTgt spid="4">
                                            <p:txEl>
                                              <p:pRg st="0" end="0"/>
                                            </p:txEl>
                                          </p:spTgt>
                                        </p:tgtEl>
                                        <p:attrNameLst>
                                          <p:attrName>ppt_x</p:attrName>
                                        </p:attrNameLst>
                                      </p:cBhvr>
                                    </p:anim>
                                    <p:anim from="(-#ppt_h/2)" to="(#ppt_y)" calcmode="lin" valueType="num">
                                      <p:cBhvr>
                                        <p:cTn id="9" dur="1000" fill="hold">
                                          <p:stCondLst>
                                            <p:cond delay="0"/>
                                          </p:stCondLst>
                                        </p:cTn>
                                        <p:tgtEl>
                                          <p:spTgt spid="4">
                                            <p:txEl>
                                              <p:pRg st="0" end="0"/>
                                            </p:txEl>
                                          </p:spTgt>
                                        </p:tgtEl>
                                        <p:attrNameLst>
                                          <p:attrName>ppt_y</p:attrName>
                                        </p:attrNameLst>
                                      </p:cBhvr>
                                    </p:anim>
                                    <p:animRot by="21600000">
                                      <p:cBhvr>
                                        <p:cTn id="10" dur="1000" fill="hold">
                                          <p:stCondLst>
                                            <p:cond delay="0"/>
                                          </p:stCondLst>
                                        </p:cTn>
                                        <p:tgtEl>
                                          <p:spTgt spid="4">
                                            <p:txEl>
                                              <p:pRg st="0" end="0"/>
                                            </p:txEl>
                                          </p:spTgt>
                                        </p:tgtEl>
                                        <p:attrNameLst>
                                          <p:attrName>r</p:attrName>
                                        </p:attrNameLst>
                                      </p:cBhvr>
                                    </p:animRot>
                                  </p:childTnLst>
                                </p:cTn>
                              </p:par>
                              <p:par>
                                <p:cTn id="11" presetID="56" presetClass="entr" presetSubtype="0" fill="hold" nodeType="withEffect">
                                  <p:stCondLst>
                                    <p:cond delay="0"/>
                                  </p:stCondLst>
                                  <p:iterate type="lt">
                                    <p:tmPct val="10000"/>
                                  </p:iterate>
                                  <p:childTnLst>
                                    <p:set>
                                      <p:cBhvr>
                                        <p:cTn id="12" dur="1" fill="hold">
                                          <p:stCondLst>
                                            <p:cond delay="0"/>
                                          </p:stCondLst>
                                        </p:cTn>
                                        <p:tgtEl>
                                          <p:spTgt spid="4">
                                            <p:txEl>
                                              <p:pRg st="1" end="1"/>
                                            </p:txEl>
                                          </p:spTgt>
                                        </p:tgtEl>
                                        <p:attrNameLst>
                                          <p:attrName>style.visibility</p:attrName>
                                        </p:attrNameLst>
                                      </p:cBhvr>
                                      <p:to>
                                        <p:strVal val="visible"/>
                                      </p:to>
                                    </p:set>
                                    <p:anim by="(-#ppt_w*2)" calcmode="lin" valueType="num">
                                      <p:cBhvr rctx="PPT">
                                        <p:cTn id="13" dur="500" autoRev="1" fill="hold">
                                          <p:stCondLst>
                                            <p:cond delay="0"/>
                                          </p:stCondLst>
                                        </p:cTn>
                                        <p:tgtEl>
                                          <p:spTgt spid="4">
                                            <p:txEl>
                                              <p:pRg st="1" end="1"/>
                                            </p:txEl>
                                          </p:spTgt>
                                        </p:tgtEl>
                                        <p:attrNameLst>
                                          <p:attrName>ppt_w</p:attrName>
                                        </p:attrNameLst>
                                      </p:cBhvr>
                                    </p:anim>
                                    <p:anim by="(#ppt_w*0.50)" calcmode="lin" valueType="num">
                                      <p:cBhvr>
                                        <p:cTn id="14" dur="500" decel="50000" autoRev="1" fill="hold">
                                          <p:stCondLst>
                                            <p:cond delay="0"/>
                                          </p:stCondLst>
                                        </p:cTn>
                                        <p:tgtEl>
                                          <p:spTgt spid="4">
                                            <p:txEl>
                                              <p:pRg st="1" end="1"/>
                                            </p:txEl>
                                          </p:spTgt>
                                        </p:tgtEl>
                                        <p:attrNameLst>
                                          <p:attrName>ppt_x</p:attrName>
                                        </p:attrNameLst>
                                      </p:cBhvr>
                                    </p:anim>
                                    <p:anim from="(-#ppt_h/2)" to="(#ppt_y)" calcmode="lin" valueType="num">
                                      <p:cBhvr>
                                        <p:cTn id="15" dur="1000" fill="hold">
                                          <p:stCondLst>
                                            <p:cond delay="0"/>
                                          </p:stCondLst>
                                        </p:cTn>
                                        <p:tgtEl>
                                          <p:spTgt spid="4">
                                            <p:txEl>
                                              <p:pRg st="1" end="1"/>
                                            </p:txEl>
                                          </p:spTgt>
                                        </p:tgtEl>
                                        <p:attrNameLst>
                                          <p:attrName>ppt_y</p:attrName>
                                        </p:attrNameLst>
                                      </p:cBhvr>
                                    </p:anim>
                                    <p:animRot by="21600000">
                                      <p:cBhvr>
                                        <p:cTn id="16" dur="1000" fill="hold">
                                          <p:stCondLst>
                                            <p:cond delay="0"/>
                                          </p:stCondLst>
                                        </p:cTn>
                                        <p:tgtEl>
                                          <p:spTgt spid="4">
                                            <p:txEl>
                                              <p:pRg st="1" end="1"/>
                                            </p:txEl>
                                          </p:spTgt>
                                        </p:tgtEl>
                                        <p:attrNameLst>
                                          <p:attrName>r</p:attrName>
                                        </p:attrNameLst>
                                      </p:cBhvr>
                                    </p:animRot>
                                  </p:childTnLst>
                                </p:cTn>
                              </p:par>
                              <p:par>
                                <p:cTn id="17" presetID="56" presetClass="entr" presetSubtype="0" fill="hold" nodeType="withEffect">
                                  <p:stCondLst>
                                    <p:cond delay="0"/>
                                  </p:stCondLst>
                                  <p:iterate type="lt">
                                    <p:tmPct val="10000"/>
                                  </p:iterate>
                                  <p:childTnLst>
                                    <p:set>
                                      <p:cBhvr>
                                        <p:cTn id="18" dur="1" fill="hold">
                                          <p:stCondLst>
                                            <p:cond delay="0"/>
                                          </p:stCondLst>
                                        </p:cTn>
                                        <p:tgtEl>
                                          <p:spTgt spid="4">
                                            <p:txEl>
                                              <p:pRg st="2" end="2"/>
                                            </p:txEl>
                                          </p:spTgt>
                                        </p:tgtEl>
                                        <p:attrNameLst>
                                          <p:attrName>style.visibility</p:attrName>
                                        </p:attrNameLst>
                                      </p:cBhvr>
                                      <p:to>
                                        <p:strVal val="visible"/>
                                      </p:to>
                                    </p:set>
                                    <p:anim by="(-#ppt_w*2)" calcmode="lin" valueType="num">
                                      <p:cBhvr rctx="PPT">
                                        <p:cTn id="19" dur="500" autoRev="1" fill="hold">
                                          <p:stCondLst>
                                            <p:cond delay="0"/>
                                          </p:stCondLst>
                                        </p:cTn>
                                        <p:tgtEl>
                                          <p:spTgt spid="4">
                                            <p:txEl>
                                              <p:pRg st="2" end="2"/>
                                            </p:txEl>
                                          </p:spTgt>
                                        </p:tgtEl>
                                        <p:attrNameLst>
                                          <p:attrName>ppt_w</p:attrName>
                                        </p:attrNameLst>
                                      </p:cBhvr>
                                    </p:anim>
                                    <p:anim by="(#ppt_w*0.50)" calcmode="lin" valueType="num">
                                      <p:cBhvr>
                                        <p:cTn id="20" dur="500" decel="50000" autoRev="1" fill="hold">
                                          <p:stCondLst>
                                            <p:cond delay="0"/>
                                          </p:stCondLst>
                                        </p:cTn>
                                        <p:tgtEl>
                                          <p:spTgt spid="4">
                                            <p:txEl>
                                              <p:pRg st="2" end="2"/>
                                            </p:txEl>
                                          </p:spTgt>
                                        </p:tgtEl>
                                        <p:attrNameLst>
                                          <p:attrName>ppt_x</p:attrName>
                                        </p:attrNameLst>
                                      </p:cBhvr>
                                    </p:anim>
                                    <p:anim from="(-#ppt_h/2)" to="(#ppt_y)" calcmode="lin" valueType="num">
                                      <p:cBhvr>
                                        <p:cTn id="21" dur="1000" fill="hold">
                                          <p:stCondLst>
                                            <p:cond delay="0"/>
                                          </p:stCondLst>
                                        </p:cTn>
                                        <p:tgtEl>
                                          <p:spTgt spid="4">
                                            <p:txEl>
                                              <p:pRg st="2" end="2"/>
                                            </p:txEl>
                                          </p:spTgt>
                                        </p:tgtEl>
                                        <p:attrNameLst>
                                          <p:attrName>ppt_y</p:attrName>
                                        </p:attrNameLst>
                                      </p:cBhvr>
                                    </p:anim>
                                    <p:animRot by="21600000">
                                      <p:cBhvr>
                                        <p:cTn id="22" dur="1000" fill="hold">
                                          <p:stCondLst>
                                            <p:cond delay="0"/>
                                          </p:stCondLst>
                                        </p:cTn>
                                        <p:tgtEl>
                                          <p:spTgt spid="4">
                                            <p:txEl>
                                              <p:pRg st="2" end="2"/>
                                            </p:txEl>
                                          </p:spTgt>
                                        </p:tgtEl>
                                        <p:attrNameLst>
                                          <p:attrName>r</p:attrName>
                                        </p:attrNameLst>
                                      </p:cBhvr>
                                    </p:animRot>
                                  </p:childTnLst>
                                </p:cTn>
                              </p:par>
                              <p:par>
                                <p:cTn id="23" presetID="56" presetClass="entr" presetSubtype="0" fill="hold" nodeType="withEffect">
                                  <p:stCondLst>
                                    <p:cond delay="0"/>
                                  </p:stCondLst>
                                  <p:iterate type="lt">
                                    <p:tmPct val="10000"/>
                                  </p:iterate>
                                  <p:childTnLst>
                                    <p:set>
                                      <p:cBhvr>
                                        <p:cTn id="24" dur="1" fill="hold">
                                          <p:stCondLst>
                                            <p:cond delay="0"/>
                                          </p:stCondLst>
                                        </p:cTn>
                                        <p:tgtEl>
                                          <p:spTgt spid="4">
                                            <p:txEl>
                                              <p:pRg st="3" end="3"/>
                                            </p:txEl>
                                          </p:spTgt>
                                        </p:tgtEl>
                                        <p:attrNameLst>
                                          <p:attrName>style.visibility</p:attrName>
                                        </p:attrNameLst>
                                      </p:cBhvr>
                                      <p:to>
                                        <p:strVal val="visible"/>
                                      </p:to>
                                    </p:set>
                                    <p:anim by="(-#ppt_w*2)" calcmode="lin" valueType="num">
                                      <p:cBhvr rctx="PPT">
                                        <p:cTn id="25" dur="500" autoRev="1" fill="hold">
                                          <p:stCondLst>
                                            <p:cond delay="0"/>
                                          </p:stCondLst>
                                        </p:cTn>
                                        <p:tgtEl>
                                          <p:spTgt spid="4">
                                            <p:txEl>
                                              <p:pRg st="3" end="3"/>
                                            </p:txEl>
                                          </p:spTgt>
                                        </p:tgtEl>
                                        <p:attrNameLst>
                                          <p:attrName>ppt_w</p:attrName>
                                        </p:attrNameLst>
                                      </p:cBhvr>
                                    </p:anim>
                                    <p:anim by="(#ppt_w*0.50)" calcmode="lin" valueType="num">
                                      <p:cBhvr>
                                        <p:cTn id="26" dur="500" decel="50000" autoRev="1" fill="hold">
                                          <p:stCondLst>
                                            <p:cond delay="0"/>
                                          </p:stCondLst>
                                        </p:cTn>
                                        <p:tgtEl>
                                          <p:spTgt spid="4">
                                            <p:txEl>
                                              <p:pRg st="3" end="3"/>
                                            </p:txEl>
                                          </p:spTgt>
                                        </p:tgtEl>
                                        <p:attrNameLst>
                                          <p:attrName>ppt_x</p:attrName>
                                        </p:attrNameLst>
                                      </p:cBhvr>
                                    </p:anim>
                                    <p:anim from="(-#ppt_h/2)" to="(#ppt_y)" calcmode="lin" valueType="num">
                                      <p:cBhvr>
                                        <p:cTn id="27" dur="1000" fill="hold">
                                          <p:stCondLst>
                                            <p:cond delay="0"/>
                                          </p:stCondLst>
                                        </p:cTn>
                                        <p:tgtEl>
                                          <p:spTgt spid="4">
                                            <p:txEl>
                                              <p:pRg st="3" end="3"/>
                                            </p:txEl>
                                          </p:spTgt>
                                        </p:tgtEl>
                                        <p:attrNameLst>
                                          <p:attrName>ppt_y</p:attrName>
                                        </p:attrNameLst>
                                      </p:cBhvr>
                                    </p:anim>
                                    <p:animRot by="21600000">
                                      <p:cBhvr>
                                        <p:cTn id="28" dur="1000" fill="hold">
                                          <p:stCondLst>
                                            <p:cond delay="0"/>
                                          </p:stCondLst>
                                        </p:cTn>
                                        <p:tgtEl>
                                          <p:spTgt spid="4">
                                            <p:txEl>
                                              <p:pRg st="3" end="3"/>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dirty="0" smtClean="0"/>
              <a:t>HAREKET</a:t>
            </a:r>
            <a:endParaRPr lang="tr-TR" dirty="0"/>
          </a:p>
        </p:txBody>
      </p:sp>
      <p:sp>
        <p:nvSpPr>
          <p:cNvPr id="3" name="İçerik Yer Tutucusu 2"/>
          <p:cNvSpPr>
            <a:spLocks noGrp="1"/>
          </p:cNvSpPr>
          <p:nvPr>
            <p:ph sz="quarter" idx="13"/>
          </p:nvPr>
        </p:nvSpPr>
        <p:spPr/>
        <p:txBody>
          <a:bodyPr/>
          <a:lstStyle/>
          <a:p>
            <a:r>
              <a:rPr lang="tr-TR" sz="3200" dirty="0"/>
              <a:t>Konumda meydana gelen değişiklik. Yer değiştirme. Bir cisim, hareketsiz olduğu farz edilen bir noktaya göre bulunduğu yeri değiştiriyorsa, bu cisim hareket </a:t>
            </a:r>
            <a:r>
              <a:rPr lang="tr-TR" sz="3200" dirty="0" smtClean="0"/>
              <a:t>halindedir.</a:t>
            </a:r>
            <a:endParaRPr lang="tr-TR" sz="3200" dirty="0"/>
          </a:p>
          <a:p>
            <a:pPr marL="0" indent="0">
              <a:buNone/>
            </a:pPr>
            <a:endParaRPr lang="tr-TR" dirty="0"/>
          </a:p>
        </p:txBody>
      </p:sp>
      <p:sp>
        <p:nvSpPr>
          <p:cNvPr id="4" name="Altbilgi Yer Tutucusu 3"/>
          <p:cNvSpPr>
            <a:spLocks noGrp="1"/>
          </p:cNvSpPr>
          <p:nvPr>
            <p:ph type="ftr" sz="quarter" idx="11"/>
          </p:nvPr>
        </p:nvSpPr>
        <p:spPr/>
        <p:txBody>
          <a:bodyPr/>
          <a:lstStyle/>
          <a:p>
            <a:r>
              <a:rPr lang="tr-TR" u="sng" dirty="0" smtClean="0">
                <a:hlinkClick r:id="rId2"/>
              </a:rPr>
              <a:t>www.</a:t>
            </a:r>
            <a:r>
              <a:rPr lang="tr-TR" u="sng" dirty="0" err="1" smtClean="0">
                <a:hlinkClick r:id="rId2"/>
              </a:rPr>
              <a:t>sorubak</a:t>
            </a:r>
            <a:r>
              <a:rPr lang="tr-TR" u="sng" dirty="0" smtClean="0">
                <a:hlinkClick r:id="rId2"/>
              </a:rPr>
              <a:t>.com</a:t>
            </a:r>
            <a:endParaRPr lang="tr-TR" dirty="0"/>
          </a:p>
        </p:txBody>
      </p:sp>
    </p:spTree>
    <p:extLst>
      <p:ext uri="{BB962C8B-B14F-4D97-AF65-F5344CB8AC3E}">
        <p14:creationId xmlns:p14="http://schemas.microsoft.com/office/powerpoint/2010/main" xmlns="" val="1731607901"/>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nodeType="clickEffect">
                                  <p:stCondLst>
                                    <p:cond delay="0"/>
                                  </p:stCondLst>
                                  <p:iterate type="lt">
                                    <p:tmPct val="10000"/>
                                  </p:iterate>
                                  <p:childTnLst>
                                    <p:set>
                                      <p:cBhvr>
                                        <p:cTn id="14" dur="1" fill="hold">
                                          <p:stCondLst>
                                            <p:cond delay="0"/>
                                          </p:stCondLst>
                                        </p:cTn>
                                        <p:tgtEl>
                                          <p:spTgt spid="3">
                                            <p:txEl>
                                              <p:pRg st="0" end="0"/>
                                            </p:txEl>
                                          </p:spTgt>
                                        </p:tgtEl>
                                        <p:attrNameLst>
                                          <p:attrName>style.visibility</p:attrName>
                                        </p:attrNameLst>
                                      </p:cBhvr>
                                      <p:to>
                                        <p:strVal val="visible"/>
                                      </p:to>
                                    </p:set>
                                    <p:anim by="(-#ppt_w*2)" calcmode="lin" valueType="num">
                                      <p:cBhvr rctx="PPT">
                                        <p:cTn id="15" dur="500" autoRev="1" fill="hold">
                                          <p:stCondLst>
                                            <p:cond delay="0"/>
                                          </p:stCondLst>
                                        </p:cTn>
                                        <p:tgtEl>
                                          <p:spTgt spid="3">
                                            <p:txEl>
                                              <p:pRg st="0" end="0"/>
                                            </p:txEl>
                                          </p:spTgt>
                                        </p:tgtEl>
                                        <p:attrNameLst>
                                          <p:attrName>ppt_w</p:attrName>
                                        </p:attrNameLst>
                                      </p:cBhvr>
                                    </p:anim>
                                    <p:anim by="(#ppt_w*0.50)" calcmode="lin" valueType="num">
                                      <p:cBhvr>
                                        <p:cTn id="16" dur="500" decel="50000" autoRev="1" fill="hold">
                                          <p:stCondLst>
                                            <p:cond delay="0"/>
                                          </p:stCondLst>
                                        </p:cTn>
                                        <p:tgtEl>
                                          <p:spTgt spid="3">
                                            <p:txEl>
                                              <p:pRg st="0" end="0"/>
                                            </p:txEl>
                                          </p:spTgt>
                                        </p:tgtEl>
                                        <p:attrNameLst>
                                          <p:attrName>ppt_x</p:attrName>
                                        </p:attrNameLst>
                                      </p:cBhvr>
                                    </p:anim>
                                    <p:anim from="(-#ppt_h/2)" to="(#ppt_y)" calcmode="lin" valueType="num">
                                      <p:cBhvr>
                                        <p:cTn id="17" dur="1000" fill="hold">
                                          <p:stCondLst>
                                            <p:cond delay="0"/>
                                          </p:stCondLst>
                                        </p:cTn>
                                        <p:tgtEl>
                                          <p:spTgt spid="3">
                                            <p:txEl>
                                              <p:pRg st="0" end="0"/>
                                            </p:txEl>
                                          </p:spTgt>
                                        </p:tgtEl>
                                        <p:attrNameLst>
                                          <p:attrName>ppt_y</p:attrName>
                                        </p:attrNameLst>
                                      </p:cBhvr>
                                    </p:anim>
                                    <p:animRot by="21600000">
                                      <p:cBhvr>
                                        <p:cTn id="18" dur="1000" fill="hold">
                                          <p:stCondLst>
                                            <p:cond delay="0"/>
                                          </p:stCondLst>
                                        </p:cTn>
                                        <p:tgtEl>
                                          <p:spTgt spid="3">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310326624"/>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11560" y="0"/>
            <a:ext cx="7924800" cy="1143000"/>
          </a:xfrm>
        </p:spPr>
        <p:txBody>
          <a:bodyPr/>
          <a:lstStyle/>
          <a:p>
            <a:pPr algn="ctr"/>
            <a:r>
              <a:rPr lang="tr-TR" dirty="0" smtClean="0"/>
              <a:t>İTME ÇEKME</a:t>
            </a:r>
            <a:endParaRPr lang="tr-TR" dirty="0"/>
          </a:p>
        </p:txBody>
      </p:sp>
      <p:sp>
        <p:nvSpPr>
          <p:cNvPr id="3" name="İçerik Yer Tutucusu 2"/>
          <p:cNvSpPr>
            <a:spLocks noGrp="1"/>
          </p:cNvSpPr>
          <p:nvPr>
            <p:ph sz="quarter" idx="13"/>
          </p:nvPr>
        </p:nvSpPr>
        <p:spPr>
          <a:xfrm>
            <a:off x="611560" y="1268760"/>
            <a:ext cx="7924800" cy="4114800"/>
          </a:xfrm>
        </p:spPr>
        <p:txBody>
          <a:bodyPr>
            <a:noAutofit/>
          </a:bodyPr>
          <a:lstStyle/>
          <a:p>
            <a:r>
              <a:rPr lang="tr-TR" sz="3200" dirty="0"/>
              <a:t>İtme kuvveti, Newton'un ikinci ve üçüncü kanunları tarafından nicel olarak tanımlanan bir tepki kuvvetidir. Bir sistem kütleyi tek yönde harekete geçirdiğinde ya da ivmelendirdiğinde, ivmelenen kütle eşit büyüklükte ama sisteme zıt yönde bir kuvvet </a:t>
            </a:r>
            <a:r>
              <a:rPr lang="tr-TR" sz="3200" dirty="0" smtClean="0"/>
              <a:t>oluşturacaktır</a:t>
            </a:r>
          </a:p>
          <a:p>
            <a:endParaRPr lang="tr-TR" sz="3200" dirty="0"/>
          </a:p>
          <a:p>
            <a:r>
              <a:rPr lang="tr-TR" sz="3200" dirty="0"/>
              <a:t>Çekme, metal malzemenin sıcak ya da soğuk halde kalıplarda işlenerek biçimlen­dirilmesi.</a:t>
            </a:r>
          </a:p>
        </p:txBody>
      </p:sp>
    </p:spTree>
    <p:extLst>
      <p:ext uri="{BB962C8B-B14F-4D97-AF65-F5344CB8AC3E}">
        <p14:creationId xmlns:p14="http://schemas.microsoft.com/office/powerpoint/2010/main" xmlns="" val="1530813118"/>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nodeType="clickEffect">
                                  <p:stCondLst>
                                    <p:cond delay="0"/>
                                  </p:stCondLst>
                                  <p:iterate type="lt">
                                    <p:tmPct val="10000"/>
                                  </p:iterate>
                                  <p:childTnLst>
                                    <p:set>
                                      <p:cBhvr>
                                        <p:cTn id="14" dur="1" fill="hold">
                                          <p:stCondLst>
                                            <p:cond delay="0"/>
                                          </p:stCondLst>
                                        </p:cTn>
                                        <p:tgtEl>
                                          <p:spTgt spid="3">
                                            <p:txEl>
                                              <p:pRg st="0" end="0"/>
                                            </p:txEl>
                                          </p:spTgt>
                                        </p:tgtEl>
                                        <p:attrNameLst>
                                          <p:attrName>style.visibility</p:attrName>
                                        </p:attrNameLst>
                                      </p:cBhvr>
                                      <p:to>
                                        <p:strVal val="visible"/>
                                      </p:to>
                                    </p:set>
                                    <p:anim by="(-#ppt_w*2)" calcmode="lin" valueType="num">
                                      <p:cBhvr rctx="PPT">
                                        <p:cTn id="15" dur="500" autoRev="1" fill="hold">
                                          <p:stCondLst>
                                            <p:cond delay="0"/>
                                          </p:stCondLst>
                                        </p:cTn>
                                        <p:tgtEl>
                                          <p:spTgt spid="3">
                                            <p:txEl>
                                              <p:pRg st="0" end="0"/>
                                            </p:txEl>
                                          </p:spTgt>
                                        </p:tgtEl>
                                        <p:attrNameLst>
                                          <p:attrName>ppt_w</p:attrName>
                                        </p:attrNameLst>
                                      </p:cBhvr>
                                    </p:anim>
                                    <p:anim by="(#ppt_w*0.50)" calcmode="lin" valueType="num">
                                      <p:cBhvr>
                                        <p:cTn id="16" dur="500" decel="50000" autoRev="1" fill="hold">
                                          <p:stCondLst>
                                            <p:cond delay="0"/>
                                          </p:stCondLst>
                                        </p:cTn>
                                        <p:tgtEl>
                                          <p:spTgt spid="3">
                                            <p:txEl>
                                              <p:pRg st="0" end="0"/>
                                            </p:txEl>
                                          </p:spTgt>
                                        </p:tgtEl>
                                        <p:attrNameLst>
                                          <p:attrName>ppt_x</p:attrName>
                                        </p:attrNameLst>
                                      </p:cBhvr>
                                    </p:anim>
                                    <p:anim from="(-#ppt_h/2)" to="(#ppt_y)" calcmode="lin" valueType="num">
                                      <p:cBhvr>
                                        <p:cTn id="17" dur="1000" fill="hold">
                                          <p:stCondLst>
                                            <p:cond delay="0"/>
                                          </p:stCondLst>
                                        </p:cTn>
                                        <p:tgtEl>
                                          <p:spTgt spid="3">
                                            <p:txEl>
                                              <p:pRg st="0" end="0"/>
                                            </p:txEl>
                                          </p:spTgt>
                                        </p:tgtEl>
                                        <p:attrNameLst>
                                          <p:attrName>ppt_y</p:attrName>
                                        </p:attrNameLst>
                                      </p:cBhvr>
                                    </p:anim>
                                    <p:animRot by="21600000">
                                      <p:cBhvr>
                                        <p:cTn id="18" dur="1000" fill="hold">
                                          <p:stCondLst>
                                            <p:cond delay="0"/>
                                          </p:stCondLst>
                                        </p:cTn>
                                        <p:tgtEl>
                                          <p:spTgt spid="3">
                                            <p:txEl>
                                              <p:pRg st="0" end="0"/>
                                            </p:txEl>
                                          </p:spTgt>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nodeType="clickEffect">
                                  <p:stCondLst>
                                    <p:cond delay="0"/>
                                  </p:stCondLst>
                                  <p:iterate type="lt">
                                    <p:tmPct val="10000"/>
                                  </p:iterate>
                                  <p:childTnLst>
                                    <p:set>
                                      <p:cBhvr>
                                        <p:cTn id="22" dur="1" fill="hold">
                                          <p:stCondLst>
                                            <p:cond delay="0"/>
                                          </p:stCondLst>
                                        </p:cTn>
                                        <p:tgtEl>
                                          <p:spTgt spid="3">
                                            <p:txEl>
                                              <p:pRg st="2" end="2"/>
                                            </p:txEl>
                                          </p:spTgt>
                                        </p:tgtEl>
                                        <p:attrNameLst>
                                          <p:attrName>style.visibility</p:attrName>
                                        </p:attrNameLst>
                                      </p:cBhvr>
                                      <p:to>
                                        <p:strVal val="visible"/>
                                      </p:to>
                                    </p:set>
                                    <p:anim by="(-#ppt_w*2)" calcmode="lin" valueType="num">
                                      <p:cBhvr rctx="PPT">
                                        <p:cTn id="23" dur="500" autoRev="1" fill="hold">
                                          <p:stCondLst>
                                            <p:cond delay="0"/>
                                          </p:stCondLst>
                                        </p:cTn>
                                        <p:tgtEl>
                                          <p:spTgt spid="3">
                                            <p:txEl>
                                              <p:pRg st="2" end="2"/>
                                            </p:txEl>
                                          </p:spTgt>
                                        </p:tgtEl>
                                        <p:attrNameLst>
                                          <p:attrName>ppt_w</p:attrName>
                                        </p:attrNameLst>
                                      </p:cBhvr>
                                    </p:anim>
                                    <p:anim by="(#ppt_w*0.50)" calcmode="lin" valueType="num">
                                      <p:cBhvr>
                                        <p:cTn id="24" dur="500" decel="50000" autoRev="1" fill="hold">
                                          <p:stCondLst>
                                            <p:cond delay="0"/>
                                          </p:stCondLst>
                                        </p:cTn>
                                        <p:tgtEl>
                                          <p:spTgt spid="3">
                                            <p:txEl>
                                              <p:pRg st="2" end="2"/>
                                            </p:txEl>
                                          </p:spTgt>
                                        </p:tgtEl>
                                        <p:attrNameLst>
                                          <p:attrName>ppt_x</p:attrName>
                                        </p:attrNameLst>
                                      </p:cBhvr>
                                    </p:anim>
                                    <p:anim from="(-#ppt_h/2)" to="(#ppt_y)" calcmode="lin" valueType="num">
                                      <p:cBhvr>
                                        <p:cTn id="25" dur="1000" fill="hold">
                                          <p:stCondLst>
                                            <p:cond delay="0"/>
                                          </p:stCondLst>
                                        </p:cTn>
                                        <p:tgtEl>
                                          <p:spTgt spid="3">
                                            <p:txEl>
                                              <p:pRg st="2" end="2"/>
                                            </p:txEl>
                                          </p:spTgt>
                                        </p:tgtEl>
                                        <p:attrNameLst>
                                          <p:attrName>ppt_y</p:attrName>
                                        </p:attrNameLst>
                                      </p:cBhvr>
                                    </p:anim>
                                    <p:animRot by="21600000">
                                      <p:cBhvr>
                                        <p:cTn id="26" dur="1000" fill="hold">
                                          <p:stCondLst>
                                            <p:cond delay="0"/>
                                          </p:stCondLst>
                                        </p:cTn>
                                        <p:tgtEl>
                                          <p:spTgt spid="3">
                                            <p:txEl>
                                              <p:pRg st="2" end="2"/>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Metin kutusu 3"/>
          <p:cNvSpPr txBox="1"/>
          <p:nvPr/>
        </p:nvSpPr>
        <p:spPr>
          <a:xfrm>
            <a:off x="-28663" y="6368657"/>
            <a:ext cx="4355976" cy="461665"/>
          </a:xfrm>
          <a:prstGeom prst="rect">
            <a:avLst/>
          </a:prstGeom>
          <a:noFill/>
        </p:spPr>
        <p:txBody>
          <a:bodyPr wrap="square" rtlCol="0">
            <a:spAutoFit/>
          </a:bodyPr>
          <a:lstStyle/>
          <a:p>
            <a:r>
              <a:rPr lang="tr-TR" sz="2400" dirty="0" smtClean="0"/>
              <a:t>Bu resim çekme ile ilgili .</a:t>
            </a:r>
            <a:endParaRPr lang="tr-TR" sz="2400" dirty="0"/>
          </a:p>
        </p:txBody>
      </p:sp>
    </p:spTree>
    <p:extLst>
      <p:ext uri="{BB962C8B-B14F-4D97-AF65-F5344CB8AC3E}">
        <p14:creationId xmlns:p14="http://schemas.microsoft.com/office/powerpoint/2010/main" xmlns="" val="1214886786"/>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1138"/>
            <a:ext cx="9128720" cy="687057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Metin kutusu 3"/>
          <p:cNvSpPr txBox="1"/>
          <p:nvPr/>
        </p:nvSpPr>
        <p:spPr>
          <a:xfrm>
            <a:off x="0" y="6420049"/>
            <a:ext cx="2915816" cy="461665"/>
          </a:xfrm>
          <a:prstGeom prst="rect">
            <a:avLst/>
          </a:prstGeom>
          <a:noFill/>
        </p:spPr>
        <p:txBody>
          <a:bodyPr wrap="square" rtlCol="0">
            <a:spAutoFit/>
          </a:bodyPr>
          <a:lstStyle/>
          <a:p>
            <a:r>
              <a:rPr lang="tr-TR" sz="2400" dirty="0" smtClean="0"/>
              <a:t>Bu resim itme ile ilgili .</a:t>
            </a:r>
            <a:endParaRPr lang="tr-TR" sz="2400" dirty="0"/>
          </a:p>
        </p:txBody>
      </p:sp>
    </p:spTree>
    <p:extLst>
      <p:ext uri="{BB962C8B-B14F-4D97-AF65-F5344CB8AC3E}">
        <p14:creationId xmlns:p14="http://schemas.microsoft.com/office/powerpoint/2010/main" xmlns="" val="67568762"/>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539552" y="260648"/>
            <a:ext cx="7924800" cy="1143000"/>
          </a:xfrm>
        </p:spPr>
        <p:txBody>
          <a:bodyPr/>
          <a:lstStyle/>
          <a:p>
            <a:pPr algn="ctr"/>
            <a:r>
              <a:rPr lang="tr-TR" dirty="0" smtClean="0"/>
              <a:t>YÖN DEĞİŞTİRME</a:t>
            </a:r>
            <a:endParaRPr lang="tr-TR" dirty="0"/>
          </a:p>
        </p:txBody>
      </p:sp>
      <p:sp>
        <p:nvSpPr>
          <p:cNvPr id="3" name="İçerik Yer Tutucusu 2"/>
          <p:cNvSpPr>
            <a:spLocks noGrp="1"/>
          </p:cNvSpPr>
          <p:nvPr>
            <p:ph sz="quarter" idx="13"/>
          </p:nvPr>
        </p:nvSpPr>
        <p:spPr/>
        <p:txBody>
          <a:bodyPr>
            <a:normAutofit/>
          </a:bodyPr>
          <a:lstStyle/>
          <a:p>
            <a:r>
              <a:rPr lang="tr-TR" sz="3200" dirty="0"/>
              <a:t>Hareket sırasında cismin yönü değişiyorsa, cismin yaptığı harekete yönü değişen hareket adı </a:t>
            </a:r>
            <a:r>
              <a:rPr lang="tr-TR" sz="3200" dirty="0" smtClean="0"/>
              <a:t>verilir.</a:t>
            </a:r>
            <a:endParaRPr lang="tr-TR" sz="3200" dirty="0"/>
          </a:p>
        </p:txBody>
      </p:sp>
    </p:spTree>
    <p:extLst>
      <p:ext uri="{BB962C8B-B14F-4D97-AF65-F5344CB8AC3E}">
        <p14:creationId xmlns:p14="http://schemas.microsoft.com/office/powerpoint/2010/main" xmlns="" val="3189999615"/>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9324" y="7105"/>
            <a:ext cx="9124675" cy="685089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979174151"/>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dirty="0" smtClean="0"/>
              <a:t>KUVVET</a:t>
            </a:r>
            <a:endParaRPr lang="tr-TR" dirty="0"/>
          </a:p>
        </p:txBody>
      </p:sp>
      <p:sp>
        <p:nvSpPr>
          <p:cNvPr id="3" name="İçerik Yer Tutucusu 2"/>
          <p:cNvSpPr>
            <a:spLocks noGrp="1"/>
          </p:cNvSpPr>
          <p:nvPr>
            <p:ph sz="quarter" idx="13"/>
          </p:nvPr>
        </p:nvSpPr>
        <p:spPr/>
        <p:txBody>
          <a:bodyPr>
            <a:normAutofit/>
          </a:bodyPr>
          <a:lstStyle/>
          <a:p>
            <a:r>
              <a:rPr lang="tr-TR" sz="3200" dirty="0"/>
              <a:t>Hareket eden bir cismi durduran duran cismi hareket ettiren, cisimlerin şekil, yön ve doğrultularını değiştiren veya cisimleri döndürebilen etkiye kuvvet denir. kuvvet etkisini itme veya çekme şeklinde gösterir.</a:t>
            </a:r>
          </a:p>
        </p:txBody>
      </p:sp>
    </p:spTree>
    <p:extLst>
      <p:ext uri="{BB962C8B-B14F-4D97-AF65-F5344CB8AC3E}">
        <p14:creationId xmlns:p14="http://schemas.microsoft.com/office/powerpoint/2010/main" xmlns="" val="3688135777"/>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nodeType="clickEffect">
                                  <p:stCondLst>
                                    <p:cond delay="0"/>
                                  </p:stCondLst>
                                  <p:iterate type="lt">
                                    <p:tmPct val="10000"/>
                                  </p:iterate>
                                  <p:childTnLst>
                                    <p:set>
                                      <p:cBhvr>
                                        <p:cTn id="14" dur="1" fill="hold">
                                          <p:stCondLst>
                                            <p:cond delay="0"/>
                                          </p:stCondLst>
                                        </p:cTn>
                                        <p:tgtEl>
                                          <p:spTgt spid="3">
                                            <p:txEl>
                                              <p:pRg st="0" end="0"/>
                                            </p:txEl>
                                          </p:spTgt>
                                        </p:tgtEl>
                                        <p:attrNameLst>
                                          <p:attrName>style.visibility</p:attrName>
                                        </p:attrNameLst>
                                      </p:cBhvr>
                                      <p:to>
                                        <p:strVal val="visible"/>
                                      </p:to>
                                    </p:set>
                                    <p:anim by="(-#ppt_w*2)" calcmode="lin" valueType="num">
                                      <p:cBhvr rctx="PPT">
                                        <p:cTn id="15" dur="500" autoRev="1" fill="hold">
                                          <p:stCondLst>
                                            <p:cond delay="0"/>
                                          </p:stCondLst>
                                        </p:cTn>
                                        <p:tgtEl>
                                          <p:spTgt spid="3">
                                            <p:txEl>
                                              <p:pRg st="0" end="0"/>
                                            </p:txEl>
                                          </p:spTgt>
                                        </p:tgtEl>
                                        <p:attrNameLst>
                                          <p:attrName>ppt_w</p:attrName>
                                        </p:attrNameLst>
                                      </p:cBhvr>
                                    </p:anim>
                                    <p:anim by="(#ppt_w*0.50)" calcmode="lin" valueType="num">
                                      <p:cBhvr>
                                        <p:cTn id="16" dur="500" decel="50000" autoRev="1" fill="hold">
                                          <p:stCondLst>
                                            <p:cond delay="0"/>
                                          </p:stCondLst>
                                        </p:cTn>
                                        <p:tgtEl>
                                          <p:spTgt spid="3">
                                            <p:txEl>
                                              <p:pRg st="0" end="0"/>
                                            </p:txEl>
                                          </p:spTgt>
                                        </p:tgtEl>
                                        <p:attrNameLst>
                                          <p:attrName>ppt_x</p:attrName>
                                        </p:attrNameLst>
                                      </p:cBhvr>
                                    </p:anim>
                                    <p:anim from="(-#ppt_h/2)" to="(#ppt_y)" calcmode="lin" valueType="num">
                                      <p:cBhvr>
                                        <p:cTn id="17" dur="1000" fill="hold">
                                          <p:stCondLst>
                                            <p:cond delay="0"/>
                                          </p:stCondLst>
                                        </p:cTn>
                                        <p:tgtEl>
                                          <p:spTgt spid="3">
                                            <p:txEl>
                                              <p:pRg st="0" end="0"/>
                                            </p:txEl>
                                          </p:spTgt>
                                        </p:tgtEl>
                                        <p:attrNameLst>
                                          <p:attrName>ppt_y</p:attrName>
                                        </p:attrNameLst>
                                      </p:cBhvr>
                                    </p:anim>
                                    <p:animRot by="21600000">
                                      <p:cBhvr>
                                        <p:cTn id="18" dur="1000" fill="hold">
                                          <p:stCondLst>
                                            <p:cond delay="0"/>
                                          </p:stCondLst>
                                        </p:cTn>
                                        <p:tgtEl>
                                          <p:spTgt spid="3">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Ufuk">
  <a:themeElements>
    <a:clrScheme name="Özel 38">
      <a:dk1>
        <a:srgbClr val="000000"/>
      </a:dk1>
      <a:lt1>
        <a:srgbClr val="FFFFFF"/>
      </a:lt1>
      <a:dk2>
        <a:srgbClr val="1F2123"/>
      </a:dk2>
      <a:lt2>
        <a:srgbClr val="FFFFFF"/>
      </a:lt2>
      <a:accent1>
        <a:srgbClr val="7E97AD"/>
      </a:accent1>
      <a:accent2>
        <a:srgbClr val="CC8E60"/>
      </a:accent2>
      <a:accent3>
        <a:srgbClr val="7A6A60"/>
      </a:accent3>
      <a:accent4>
        <a:srgbClr val="B4936D"/>
      </a:accent4>
      <a:accent5>
        <a:srgbClr val="67787B"/>
      </a:accent5>
      <a:accent6>
        <a:srgbClr val="9D936F"/>
      </a:accent6>
      <a:hlink>
        <a:srgbClr val="646464"/>
      </a:hlink>
      <a:folHlink>
        <a:srgbClr val="969696"/>
      </a:folHlink>
    </a:clrScheme>
    <a:fontScheme name="Ufuk">
      <a:majorFont>
        <a:latin typeface="Arial Narrow"/>
        <a:ea typeface=""/>
        <a:cs typeface=""/>
        <a:font script="Jpan" typeface="HGｺﾞｼｯｸM"/>
        <a:font script="Hang" typeface="HY얕은샘물M"/>
        <a:font script="Hans" typeface="方正姚体"/>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Arial Narrow"/>
        <a:ea typeface=""/>
        <a:cs typeface=""/>
        <a:font script="Jpan" typeface="HGｺﾞｼｯｸM"/>
        <a:font script="Hang" typeface="HY얕은샘물M"/>
        <a:font script="Hans" typeface="方正姚体"/>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Ufuk">
      <a:fillStyleLst>
        <a:solidFill>
          <a:schemeClr val="phClr"/>
        </a:solidFill>
        <a:gradFill rotWithShape="1">
          <a:gsLst>
            <a:gs pos="0">
              <a:schemeClr val="phClr">
                <a:tint val="83000"/>
                <a:shade val="100000"/>
                <a:satMod val="100000"/>
              </a:schemeClr>
            </a:gs>
            <a:gs pos="100000">
              <a:schemeClr val="phClr">
                <a:tint val="61000"/>
                <a:alpha val="100000"/>
                <a:satMod val="200000"/>
              </a:schemeClr>
            </a:gs>
          </a:gsLst>
          <a:path path="circle">
            <a:fillToRect l="100000" t="100000" r="100000" b="100000"/>
          </a:path>
        </a:gradFill>
        <a:gradFill rotWithShape="1">
          <a:gsLst>
            <a:gs pos="0">
              <a:schemeClr val="phClr">
                <a:shade val="85000"/>
              </a:schemeClr>
            </a:gs>
            <a:gs pos="100000">
              <a:schemeClr val="phClr">
                <a:tint val="90000"/>
                <a:alpha val="100000"/>
                <a:satMod val="200000"/>
              </a:schemeClr>
            </a:gs>
          </a:gsLst>
          <a:path path="circle">
            <a:fillToRect l="100000" t="100000" r="100000" b="100000"/>
          </a:path>
        </a:gradFill>
      </a:fillStyleLst>
      <a:lnStyleLst>
        <a:ln w="9525" cap="flat" cmpd="sng" algn="ctr">
          <a:solidFill>
            <a:schemeClr val="phClr"/>
          </a:solidFill>
          <a:prstDash val="solid"/>
        </a:ln>
        <a:ln w="10795" cap="flat" cmpd="sng" algn="ctr">
          <a:solidFill>
            <a:schemeClr val="phClr"/>
          </a:solidFill>
          <a:prstDash val="solid"/>
        </a:ln>
        <a:ln w="15240" cap="flat" cmpd="sng" algn="ctr">
          <a:solidFill>
            <a:schemeClr val="phClr">
              <a:tint val="25000"/>
              <a:alpha val="25000"/>
            </a:scheme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2924" dir="5400000" rotWithShape="0">
              <a:srgbClr val="000000">
                <a:alpha val="40000"/>
              </a:srgbClr>
            </a:outerShdw>
          </a:effectLst>
        </a:effectStyle>
        <a:effectStyle>
          <a:effectLst>
            <a:outerShdw blurRad="50800" dist="25400" dir="5400000" rotWithShape="0">
              <a:srgbClr val="000000">
                <a:alpha val="40000"/>
              </a:srgbClr>
            </a:outerShdw>
          </a:effectLst>
          <a:scene3d>
            <a:camera prst="orthographicFront">
              <a:rot lat="0" lon="0" rev="0"/>
            </a:camera>
            <a:lightRig rig="flat" dir="t">
              <a:rot lat="0" lon="0" rev="3600000"/>
            </a:lightRig>
          </a:scene3d>
          <a:sp3d prstMaterial="flat">
            <a:bevelT w="34925" h="47625" prst="coolSlant"/>
          </a:sp3d>
        </a:effectStyle>
      </a:effectStyleLst>
      <a:bgFillStyleLst>
        <a:solidFill>
          <a:schemeClr val="phClr"/>
        </a:solidFill>
        <a:gradFill rotWithShape="1">
          <a:gsLst>
            <a:gs pos="0">
              <a:schemeClr val="phClr">
                <a:tint val="96000"/>
                <a:shade val="100000"/>
                <a:alpha val="100000"/>
                <a:satMod val="140000"/>
              </a:schemeClr>
            </a:gs>
            <a:gs pos="31000">
              <a:schemeClr val="phClr">
                <a:tint val="100000"/>
                <a:shade val="90000"/>
                <a:alpha val="100000"/>
              </a:schemeClr>
            </a:gs>
            <a:gs pos="100000">
              <a:schemeClr val="phClr">
                <a:tint val="100000"/>
                <a:shade val="80000"/>
                <a:alpha val="100000"/>
              </a:schemeClr>
            </a:gs>
          </a:gsLst>
          <a:lin ang="5400000" scaled="0"/>
        </a:gradFill>
        <a:gradFill rotWithShape="1">
          <a:gsLst>
            <a:gs pos="0">
              <a:schemeClr val="phClr">
                <a:tint val="96000"/>
                <a:shade val="100000"/>
                <a:alpha val="100000"/>
                <a:satMod val="180000"/>
              </a:schemeClr>
            </a:gs>
            <a:gs pos="41000">
              <a:schemeClr val="phClr">
                <a:tint val="100000"/>
                <a:shade val="100000"/>
                <a:alpha val="100000"/>
                <a:satMod val="150000"/>
              </a:schemeClr>
            </a:gs>
            <a:gs pos="100000">
              <a:schemeClr val="phClr">
                <a:tint val="100000"/>
                <a:shade val="65000"/>
                <a:alpha val="100000"/>
              </a:schemeClr>
            </a:gs>
          </a:gsLst>
          <a:path path="circle">
            <a:fillToRect l="50000" t="80000" r="100000" b="10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Horizon</Template>
  <TotalTime>99</TotalTime>
  <Words>245</Words>
  <Application>Microsoft Office PowerPoint</Application>
  <PresentationFormat>Ekran Gösterisi (4:3)</PresentationFormat>
  <Paragraphs>37</Paragraphs>
  <Slides>13</Slides>
  <Notes>0</Notes>
  <HiddenSlides>0</HiddenSlides>
  <MMClips>0</MMClips>
  <ScaleCrop>false</ScaleCrop>
  <HeadingPairs>
    <vt:vector size="4" baseType="variant">
      <vt:variant>
        <vt:lpstr>Tema</vt:lpstr>
      </vt:variant>
      <vt:variant>
        <vt:i4>1</vt:i4>
      </vt:variant>
      <vt:variant>
        <vt:lpstr>Slayt Başlıkları</vt:lpstr>
      </vt:variant>
      <vt:variant>
        <vt:i4>13</vt:i4>
      </vt:variant>
    </vt:vector>
  </HeadingPairs>
  <TitlesOfParts>
    <vt:vector size="14" baseType="lpstr">
      <vt:lpstr>Ufuk</vt:lpstr>
      <vt:lpstr>FEN VE TEKNOLAJİ</vt:lpstr>
      <vt:lpstr>HAREKET</vt:lpstr>
      <vt:lpstr>Slayt 3</vt:lpstr>
      <vt:lpstr>İTME ÇEKME</vt:lpstr>
      <vt:lpstr>Slayt 5</vt:lpstr>
      <vt:lpstr>Slayt 6</vt:lpstr>
      <vt:lpstr>YÖN DEĞİŞTİRME</vt:lpstr>
      <vt:lpstr>Slayt 8</vt:lpstr>
      <vt:lpstr>KUVVET</vt:lpstr>
      <vt:lpstr>Slayt 10</vt:lpstr>
      <vt:lpstr>Boşluk  doldurma</vt:lpstr>
      <vt:lpstr>Slayt 12</vt:lpstr>
      <vt:lpstr>Slayt 13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w7</dc:creator>
  <cp:keywords>www.sorubak.com</cp:keywords>
  <dc:description>www.sorubak.com</dc:description>
  <cp:lastModifiedBy>Dogan</cp:lastModifiedBy>
  <cp:revision>9</cp:revision>
  <dcterms:created xsi:type="dcterms:W3CDTF">2014-01-16T11:02:36Z</dcterms:created>
  <dcterms:modified xsi:type="dcterms:W3CDTF">2014-01-22T14:33:09Z</dcterms:modified>
  <cp:category>www.sorubak.com</cp:category>
</cp:coreProperties>
</file>