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388" r:id="rId4"/>
    <p:sldId id="389" r:id="rId5"/>
    <p:sldId id="340" r:id="rId6"/>
    <p:sldId id="260" r:id="rId7"/>
    <p:sldId id="390" r:id="rId8"/>
    <p:sldId id="391" r:id="rId9"/>
    <p:sldId id="338" r:id="rId10"/>
    <p:sldId id="337" r:id="rId11"/>
    <p:sldId id="342" r:id="rId12"/>
    <p:sldId id="392" r:id="rId13"/>
    <p:sldId id="387" r:id="rId14"/>
    <p:sldId id="395" r:id="rId15"/>
    <p:sldId id="343" r:id="rId16"/>
    <p:sldId id="372" r:id="rId17"/>
    <p:sldId id="393" r:id="rId18"/>
    <p:sldId id="396" r:id="rId19"/>
    <p:sldId id="394" r:id="rId20"/>
    <p:sldId id="399" r:id="rId21"/>
    <p:sldId id="400" r:id="rId22"/>
    <p:sldId id="401" r:id="rId23"/>
    <p:sldId id="402" r:id="rId24"/>
    <p:sldId id="403" r:id="rId25"/>
    <p:sldId id="404" r:id="rId26"/>
    <p:sldId id="350" r:id="rId27"/>
    <p:sldId id="405" r:id="rId28"/>
    <p:sldId id="341" r:id="rId29"/>
    <p:sldId id="406" r:id="rId30"/>
    <p:sldId id="377" r:id="rId31"/>
    <p:sldId id="407" r:id="rId32"/>
    <p:sldId id="360" r:id="rId33"/>
    <p:sldId id="348" r:id="rId34"/>
    <p:sldId id="408" r:id="rId35"/>
    <p:sldId id="384" r:id="rId36"/>
    <p:sldId id="409" r:id="rId37"/>
    <p:sldId id="378" r:id="rId38"/>
    <p:sldId id="349" r:id="rId39"/>
    <p:sldId id="410" r:id="rId40"/>
    <p:sldId id="412" r:id="rId41"/>
    <p:sldId id="411" r:id="rId42"/>
    <p:sldId id="398" r:id="rId43"/>
    <p:sldId id="413" r:id="rId44"/>
    <p:sldId id="397" r:id="rId45"/>
    <p:sldId id="414" r:id="rId46"/>
    <p:sldId id="369" r:id="rId47"/>
    <p:sldId id="418" r:id="rId48"/>
    <p:sldId id="354" r:id="rId49"/>
    <p:sldId id="364" r:id="rId50"/>
    <p:sldId id="419" r:id="rId51"/>
    <p:sldId id="355" r:id="rId52"/>
    <p:sldId id="420" r:id="rId53"/>
    <p:sldId id="421" r:id="rId54"/>
    <p:sldId id="417" r:id="rId55"/>
    <p:sldId id="422" r:id="rId56"/>
    <p:sldId id="423" r:id="rId57"/>
    <p:sldId id="416" r:id="rId58"/>
    <p:sldId id="427" r:id="rId59"/>
    <p:sldId id="358" r:id="rId60"/>
    <p:sldId id="379" r:id="rId61"/>
    <p:sldId id="383" r:id="rId62"/>
    <p:sldId id="428" r:id="rId63"/>
    <p:sldId id="353" r:id="rId64"/>
    <p:sldId id="365" r:id="rId65"/>
    <p:sldId id="429" r:id="rId66"/>
    <p:sldId id="339" r:id="rId67"/>
    <p:sldId id="430" r:id="rId68"/>
    <p:sldId id="362" r:id="rId69"/>
    <p:sldId id="431" r:id="rId70"/>
    <p:sldId id="346" r:id="rId71"/>
    <p:sldId id="432" r:id="rId72"/>
    <p:sldId id="381" r:id="rId73"/>
    <p:sldId id="433" r:id="rId74"/>
    <p:sldId id="367" r:id="rId75"/>
    <p:sldId id="434" r:id="rId76"/>
    <p:sldId id="435" r:id="rId77"/>
    <p:sldId id="436" r:id="rId78"/>
    <p:sldId id="366" r:id="rId79"/>
    <p:sldId id="437" r:id="rId80"/>
    <p:sldId id="356" r:id="rId81"/>
    <p:sldId id="438" r:id="rId82"/>
    <p:sldId id="439" r:id="rId83"/>
    <p:sldId id="370" r:id="rId84"/>
    <p:sldId id="440" r:id="rId85"/>
    <p:sldId id="281" r:id="rId8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Varsayılan Bölüm" id="{D86A5D38-BD21-4652-AF22-EA03EA55EC9C}">
          <p14:sldIdLst>
            <p14:sldId id="256"/>
            <p14:sldId id="308"/>
            <p14:sldId id="388"/>
            <p14:sldId id="389"/>
            <p14:sldId id="340"/>
            <p14:sldId id="260"/>
            <p14:sldId id="390"/>
            <p14:sldId id="391"/>
            <p14:sldId id="338"/>
            <p14:sldId id="337"/>
            <p14:sldId id="342"/>
            <p14:sldId id="392"/>
            <p14:sldId id="387"/>
            <p14:sldId id="395"/>
            <p14:sldId id="343"/>
            <p14:sldId id="372"/>
            <p14:sldId id="393"/>
            <p14:sldId id="396"/>
            <p14:sldId id="394"/>
            <p14:sldId id="399"/>
            <p14:sldId id="400"/>
            <p14:sldId id="401"/>
            <p14:sldId id="402"/>
            <p14:sldId id="403"/>
            <p14:sldId id="404"/>
            <p14:sldId id="350"/>
            <p14:sldId id="405"/>
            <p14:sldId id="341"/>
            <p14:sldId id="406"/>
            <p14:sldId id="377"/>
            <p14:sldId id="407"/>
            <p14:sldId id="360"/>
            <p14:sldId id="348"/>
            <p14:sldId id="408"/>
            <p14:sldId id="384"/>
            <p14:sldId id="409"/>
            <p14:sldId id="378"/>
            <p14:sldId id="349"/>
            <p14:sldId id="410"/>
            <p14:sldId id="412"/>
            <p14:sldId id="411"/>
            <p14:sldId id="398"/>
            <p14:sldId id="413"/>
            <p14:sldId id="397"/>
            <p14:sldId id="414"/>
            <p14:sldId id="369"/>
            <p14:sldId id="418"/>
            <p14:sldId id="354"/>
            <p14:sldId id="364"/>
            <p14:sldId id="419"/>
            <p14:sldId id="355"/>
            <p14:sldId id="420"/>
            <p14:sldId id="421"/>
            <p14:sldId id="417"/>
            <p14:sldId id="422"/>
            <p14:sldId id="423"/>
            <p14:sldId id="416"/>
            <p14:sldId id="427"/>
            <p14:sldId id="358"/>
            <p14:sldId id="379"/>
            <p14:sldId id="383"/>
            <p14:sldId id="428"/>
            <p14:sldId id="353"/>
            <p14:sldId id="365"/>
            <p14:sldId id="429"/>
            <p14:sldId id="339"/>
            <p14:sldId id="430"/>
            <p14:sldId id="362"/>
            <p14:sldId id="431"/>
            <p14:sldId id="346"/>
            <p14:sldId id="432"/>
            <p14:sldId id="381"/>
            <p14:sldId id="433"/>
            <p14:sldId id="367"/>
            <p14:sldId id="434"/>
            <p14:sldId id="435"/>
            <p14:sldId id="436"/>
            <p14:sldId id="366"/>
            <p14:sldId id="437"/>
            <p14:sldId id="356"/>
            <p14:sldId id="438"/>
            <p14:sldId id="439"/>
            <p14:sldId id="370"/>
            <p14:sldId id="440"/>
          </p14:sldIdLst>
        </p14:section>
        <p14:section name="Başlıksız Bölüm" id="{ACFD0CAE-5776-46BB-A4E4-127FA267691A}">
          <p14:sldIdLst>
            <p14:sldId id="28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5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3.gif"/><Relationship Id="rId4" Type="http://schemas.openxmlformats.org/officeDocument/2006/relationships/hyperlink" Target="http://www.manzara.gen.tr/w1/hareketli-resimler2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0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2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5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8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9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0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1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2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4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5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6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8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9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0.gi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1.gi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4.gi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6.gi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7.gi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1.gi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2.gi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3.gi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 VE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 ÇEŞİTLERİ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335688" y="4077072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3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79145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15823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Penaltı atışı yapan futbolcu topu, rüzgâr uçurtmayı iterek hareket etmesini sağlarken at arabayı hareket ettirmek için çekme hareketini yapar.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3076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araşüt 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0997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topla oynayan kız 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117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2.bp.blogspot.com/-JulMc12C2do/Uk1d8tUCOTI/AAAAAAAAKEU/_wyPIbyr61I/s1600/hareketli_insan_gifleri_forumgazel%2B(3)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7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http://mirgif.com/jivotnie/dikie-zhivotnie-25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0170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 cisimlere itme kuvveti uygular. İnsanlar havanın itme özelliğinden yararlanarak pek çok araç yapmıştır.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6521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Yel değirmenleri, yelkenli gemiler havanın itme özelliğinden yararlanılarak yapılan araçlardandır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8167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areketli Resim / Yeldeğirmeni">
            <a:hlinkClick r:id="rId4" tooltip="Hareketli Resim / Yeldeğirmeni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0329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CİSİMLERİ HAREKET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ETTİRME VE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DURDURMA: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5" y="1413792"/>
            <a:ext cx="9013203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Eşyalar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cansız varlıklardır. Hareket etmeleri için dışarıdan bir etki gereklidir.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0304" y="51789"/>
            <a:ext cx="104264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members.chello.nl/g.franken26/boten/a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5119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Duran bir cismi iterek veya çekerek hareket ettirebiliriz.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9144000" cy="486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64719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Hareketli bir cismi iterek veya çekerek durdurabiliriz.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9112945" cy="486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72580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cismi iterek veya çekerek yönünü değiştirebiliriz.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65033"/>
            <a:ext cx="4355976" cy="4892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65033"/>
            <a:ext cx="4756970" cy="4892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63037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cismi iterek veya çekerek hızını değiştirebiliriz.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mypaper.pchome.com.tw/show/article/facialhair/A2554732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44" y="1844824"/>
            <a:ext cx="9144000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230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Duran bir cismin hangi yönde hareket etmesini istiyorsak o yönde kuvvet uygulamamız gerekir.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6421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img707.imageshack.us/img707/5299/29m993q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9453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alış veriş sepetiyle yürürken sepeti ileri doğru iterek hareket ettiririz. Hareket halindeki alış veriş sepetini durdurmak için geri çekeriz yani hareket yönünün tersine kuvvet uygularız.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42360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6729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Hareketli bir cisme aynı yönde kuvvet uygulandığında cismin hızı artar.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120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CİSİMLERİ HAREKET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ETTİRME VE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DURDURMA: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4" y="1235224"/>
            <a:ext cx="9013203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Günlük hayatımızda varlıkları hareket ettirmek için itme ve çekme kuvveti uygularız.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0304" y="51789"/>
            <a:ext cx="104264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1339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http://1.bp.blogspot.com/-hFsxW8NCxrE/Tj8L59OY-jI/AAAAAAAABFk/d6AIV_3gpL8/s1600/gifsanimadosdeportecicl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1125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Hareketli bir cisme hareketin tersi yönünde kuvvet uygulanırsa cisim önce yavaşlayıp sonra durabilir.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7700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www.picturesanimations.com/p/people/1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66828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38900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cisim iterek ya da çekerek harekete geçirebileceği gibi hareketli bir cisim de iterek ya da çekerek durdurulabilir.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818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 descr="http://www.ozgunresimler.com/data/media/3454/gifs-sports-transports-1trl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0095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cismi iterek ya da çekerek hareket ettiremeyiz. Uygulanan etki küçükse cisim hareket etmez.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0515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http://img138.imageshack.us/img138/3664/sport65uy5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983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04199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Ancak hareketli cisimleri her zaman durdurmak doğru olmaz. Özellikle hızları fazla olan cisimleri durdurmak kazalara yol açabilir.</a:t>
            </a: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06657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Varlıklara iteme ve çekme şeklinde uyguladığımız etkiye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1203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38.tinypic.com/6xz342.jpg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4426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 halindeki bir otomobili durdurmaya çalışmak çok tehlikelidir.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2522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25.media.tumblr.com/tumblr_m8uns7Vwlb1rbakduo1_40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5197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Çim biçme makinesi, matkap, mikser katı meyve sıkacağı hareket halindeyken kullanım kuralı dışında durdurulmamalıdır.</a:t>
            </a:r>
            <a:endParaRPr lang="tr-TR" sz="5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53633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dunyainsaat.com.tr/images/haberler/img464afae8968c7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538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KUVVETİN CİSİMLER ÜZERİNE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ETKİSİ: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718" y="1712509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Kuvvet, cismin hareketini etkiler. Cismi hızlandırabilir, yavaşlatabilir veya hareket yönünü değiştirebilir.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1248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://img03.blogcu.com/images/b/e/n/benerteknik/e746f170e2a60a973f6f1b2abdbfa5a7_130185144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4326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KUVVETİN CİSİMLER ÜZERİNE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ETKİSİ: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718" y="1712509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 gözle görülemeyen bir niceliktir. Ancak cisimler üzerindeki etkisinden kuvvetin varlığını fark edilir.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8389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unutamamseni.net/modules/Gif_Arsivi/resimler/insanlar/1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9258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http://img125.imageshack.us/img125/7936/familyguy4im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6015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0646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KUVVETİN CİSİMLER ÜZERİNE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ETKİSİ: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718" y="1712509"/>
            <a:ext cx="901320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cisme uygulanan kuvvet cismin hareketine zıt yönde ise;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yavaşlayabilir,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durabilir,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yön değiştirebilir.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205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img.blogcu.com/uploads/fenveteknolojidunyasi_Gioco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9096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Kuvvet Cisimleri Hızlandırır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718" y="1712509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 halindeki bir cisme aynı yönde bir kuvvet uygulandığında cismin hızı daha da artar.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0315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Kuvvet Cisimleri Hızlandırır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718" y="1712509"/>
            <a:ext cx="901320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Örneğin;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durmakta olan bir otomobilin sürücüsü gaza bastığında otomobil harekete geçerek hızlanır. Sürücü gaza basarak otomobile hareket yönünde kuvvet uygulanmasına neden olur. Dolayısıyla otomobil hızlanır.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8496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24.media.tumblr.com/tumblr_m99kfbLFg91qm1lz3o1_500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4918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Kuvvet Cisimlerin Yavaşlatır ya da Durdurur: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6270" y="1412776"/>
            <a:ext cx="901320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 halindeki bir cismi durdurmak ya da yavaşlatmak için hareket yönüne zıt bir kuvvet uygulandığında cismi yavaşlatabilir veya durdurabilir.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4955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Kuvvet Cisimlerin Yavaşlatır ya da Durdurur: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6270" y="1412776"/>
            <a:ext cx="901320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 hâlindeki bir otomobilin sürücüsü otomobili durdurmak ya da yavaşlatmak için frene bastığında, otomobile hareket yönüne ters yönde kuvvet uygulanmasına neden olur. Dolayısıyla otomobil yavaşlar ya da durur.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9593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24.media.tumblr.com/tumblr_m7bka9esiO1raq5k7o1_50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17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 Yön Değiştirir: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6270" y="764704"/>
            <a:ext cx="9013203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Kuvvet, hareket eden bir cismin yönünü değiştirebilir. Örneğin; hareketli bir topun bir engele çarpıp yön değiştirmesini buna örnek verebiliriz. Tenis oynayan bir sporcu kendine doğru gelen topa raketiyle vurduğunda top yön değiştirir.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77523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u.cs.biu.ac.il/~tsaban/Gif/bbplayer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9404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Belirtilmemiş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625"/>
            <a:ext cx="5004048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"/>
            <a:ext cx="413995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g248.imageshack.us/img248/688/llkkkll1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9853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Picture 2" descr="http://sokol.jod.pl/wp-content/uploads/2009/01/siatkowka1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1072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 Kuvvet Cisimleri Döndürebilir: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1340768"/>
            <a:ext cx="9013203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Cisimler kuvvetin etkisiyle dönebilir. Kuvvetin döndürme etkisinden yararlanılarak birçok araç yapılır. Bisikletin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tekerlekleri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pedallarına kuvvet uygulanılarak döndürülür. Böylece bisiklet hareket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8909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12.imageshack.us/img12/5922/ojub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996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://i1086.photobucket.com/albums/j460/bi0tech/giftrash_stuff/4lvl/Donut_Boy_by_oh_pear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9267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 Kuvvet Cisimleri Döndürebilir: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1340768"/>
            <a:ext cx="901320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Tornavidanın döndürülmesi, kapının açılıp kapanması, pencerenin açılıp kapanması kuvvetin dönme etkisi sayesinde gerçekleşir.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717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6003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499992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05768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692696"/>
            <a:ext cx="9013203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Cisimlere uygulanan kuvvet büyüdükçe, dönme hızlanır. Örneğin; bisikletin pedalına ne kadar çok kuvvet uygulanırsa tekerleğinin dönme hızı da buna paralel olarak artar.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0454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img818.imageshack.us/img818/3862/666h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8977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692696"/>
            <a:ext cx="9013203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Uygulanan her kuvvet, cisimleri döndüremez.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direksiyonun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ortasına kuvvet uygulandığında,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direksiyon dönmez.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Ancak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direksiyonun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kenarına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 uygulandığında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direksiyon döner.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9040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lokantaya gittiğimizde masaya oturmak için sandalyeyi çekerek hareket ettiririz. Masadan kalktığımızda iterek yerine yerleştiririz.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5750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20848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5. Kuvvet Cisimlerin Şeklini Değiştirir: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5" y="1412776"/>
            <a:ext cx="901320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 cisimlerin hareket türünü değiştirdiği gibi cisimlerde şekil değişikliklerine neden olabilir.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 cisimlerin şekillerinde;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2305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" descr="http://members.chello.nl/s.trentelman/gewichtheffen/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3823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5. Kuvvet Cisimlerin Şeklini Değiştirir: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5" y="1412776"/>
            <a:ext cx="9013203" cy="50475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Bükme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Germe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Sıkma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vurma yolu ile değişiklikler yapabilir.</a:t>
            </a:r>
          </a:p>
          <a:p>
            <a:pPr algn="ctr"/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 cisimlerde şekil değişikliğine sebep olabilir.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93122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s7.postimage.org/z5luflfnf/cocinando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7389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 CİSİM: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4" y="692696"/>
            <a:ext cx="901320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 uygulanan cisimlerin bazıları kuvvet ortadan kalktıktan sonra eski hallerine dönerler. Böyle cisimlere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 cisimler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597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 CİSİM: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4" y="692696"/>
            <a:ext cx="90132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Lastik, sarmal yay, sünger gibi cisimler esnektir.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2016135"/>
            <a:ext cx="3265999" cy="4841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5998" y="2016134"/>
            <a:ext cx="3034193" cy="4841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1" y="2016135"/>
            <a:ext cx="2812756" cy="484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9219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 CİSİM: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4" y="692696"/>
            <a:ext cx="901320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 cisimlerin esnekliğinin bir sınırı vardır. Örneğin, az bir kuvvet uygulanan kalem yayı, kuvvet ortadan kalkınca eski şekline döner.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0295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www.animated-gifs.eu/phone-240x320-fun/0053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22814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 CİSİM: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4" y="692696"/>
            <a:ext cx="9013203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Uygulanan kuvvet yeterinden fazla artırıldığında yay eski haline dönmez.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Şekli bozulur. Paket lastiği yeterinden fazla artırıldığında lastik kopar. Şekli bozulur.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4349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3" y="764704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İtme ve çekme eylemlerini yaparak varlıkları hareket ettiririz. Varlıkları itip çekerken kuvvet uygularız.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49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www.1polly.nl/krachtsport/029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719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 CİSİM: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744" y="692696"/>
            <a:ext cx="9013203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Cevize kuvvet uygularsak kırılır. Taşa uygulanan kuvvet yeterli olmazsa hiçbir şekil değişikliğe neden olmaz. Yeterince kuvvetli vurulursa kırabiliriz.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1429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 OLMAYAN CİSİM: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692696"/>
            <a:ext cx="9013203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 uygulandığında şekil değiştiren fakat kuvvet ortadan kalktığında eski şekline dönemeyen cisimlere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 olmayan cisimler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78986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www.fantasygif.it/CibiBevande/cuisiniers_1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1372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 OLMAYAN CİSİM: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692696"/>
            <a:ext cx="901320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Oyun hamuru, kâğıt, teneke kutu, cam macunu, demir tel gibi cisimler esnek değildir.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745" y="51789"/>
            <a:ext cx="1087879" cy="8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17" y="5805264"/>
            <a:ext cx="119692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195" y="5551273"/>
            <a:ext cx="113486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413" y="0"/>
            <a:ext cx="1042644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31688"/>
            <a:ext cx="3419872" cy="422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631688"/>
            <a:ext cx="2550394" cy="422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0266" y="2631688"/>
            <a:ext cx="3173734" cy="422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4095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 VE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 ÇEŞİTLERİ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335688" y="4077072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3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276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thumb7.shutterstock.com/photos/thumb_large/437/1049653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6289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975</Words>
  <Application>Microsoft Office PowerPoint</Application>
  <PresentationFormat>Ekran Gösterisi (4:3)</PresentationFormat>
  <Paragraphs>112</Paragraphs>
  <Slides>85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85</vt:i4>
      </vt:variant>
    </vt:vector>
  </HeadingPairs>
  <TitlesOfParts>
    <vt:vector size="8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Dogan</cp:lastModifiedBy>
  <cp:revision>38</cp:revision>
  <dcterms:created xsi:type="dcterms:W3CDTF">2013-07-01T19:15:16Z</dcterms:created>
  <dcterms:modified xsi:type="dcterms:W3CDTF">2014-02-18T06:47:14Z</dcterms:modified>
  <cp:category>www.sorubak.com</cp:category>
</cp:coreProperties>
</file>