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81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MÜZİK DERSİ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ŞARKI: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ADANA KÖPRÜ BAŞI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12" y="414908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167844" y="3262313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2166" y="0"/>
            <a:ext cx="5065898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Adana köprü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 saraya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 beraber gezelim 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Dosta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düşmana karşı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1660564"/>
            <a:ext cx="5594141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çapayı çapayı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kazmayı </a:t>
            </a:r>
            <a:r>
              <a:rPr lang="tr-TR" sz="2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kazmayı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 başına bağlamış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Oyalıda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ipek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yazmayı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1298" y="186978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90864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6178" y="34120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4475" y="3356992"/>
            <a:ext cx="6096786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Pamuk içinde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çiğit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Elinde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altın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divit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sararmış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hem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solmuş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bir </a:t>
            </a:r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yiğit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72525" y="5042118"/>
            <a:ext cx="549747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 çapayı </a:t>
            </a:r>
            <a:r>
              <a:rPr lang="tr-TR" sz="2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çapayı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 kazmayı </a:t>
            </a:r>
            <a:r>
              <a:rPr lang="tr-TR" sz="2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kazmayı</a:t>
            </a:r>
            <a:endParaRPr lang="tr-TR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 </a:t>
            </a:r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başına bağlamış</a:t>
            </a:r>
          </a:p>
          <a:p>
            <a:pPr algn="ctr"/>
            <a:r>
              <a:rPr lang="tr-TR" sz="2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Oyalıda ipek yazmayı</a:t>
            </a:r>
          </a:p>
        </p:txBody>
      </p:sp>
      <p:pic>
        <p:nvPicPr>
          <p:cNvPr id="4" name="Hediye Karabağ - Adana Köprü Başı Türkü Dinle İndir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464958" y="18158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MÜZİK DERSİ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5152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ŞARKI: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ADANA KÖPRÜ BAŞI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2694151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9309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86</Words>
  <Application>Microsoft Office PowerPoint</Application>
  <PresentationFormat>Ekran Gösterisi (4:3)</PresentationFormat>
  <Paragraphs>29</Paragraphs>
  <Slides>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Slayt 2</vt:lpstr>
      <vt:lpstr>Slayt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12</cp:revision>
  <dcterms:created xsi:type="dcterms:W3CDTF">2013-07-01T19:15:16Z</dcterms:created>
  <dcterms:modified xsi:type="dcterms:W3CDTF">2014-02-18T06:46:02Z</dcterms:modified>
  <cp:category>www.sorubak.com</cp:category>
</cp:coreProperties>
</file>