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0" r:id="rId5"/>
    <p:sldId id="282" r:id="rId6"/>
    <p:sldId id="294" r:id="rId7"/>
    <p:sldId id="293" r:id="rId8"/>
    <p:sldId id="292" r:id="rId9"/>
    <p:sldId id="291" r:id="rId10"/>
    <p:sldId id="290" r:id="rId11"/>
    <p:sldId id="289" r:id="rId12"/>
    <p:sldId id="288" r:id="rId13"/>
    <p:sldId id="287" r:id="rId14"/>
    <p:sldId id="279" r:id="rId15"/>
    <p:sldId id="278" r:id="rId16"/>
    <p:sldId id="303" r:id="rId17"/>
    <p:sldId id="302" r:id="rId18"/>
    <p:sldId id="301" r:id="rId19"/>
    <p:sldId id="300" r:id="rId20"/>
    <p:sldId id="299" r:id="rId21"/>
    <p:sldId id="277" r:id="rId22"/>
    <p:sldId id="276" r:id="rId23"/>
    <p:sldId id="312" r:id="rId24"/>
    <p:sldId id="311" r:id="rId25"/>
    <p:sldId id="310" r:id="rId26"/>
    <p:sldId id="309" r:id="rId27"/>
    <p:sldId id="308" r:id="rId28"/>
    <p:sldId id="307" r:id="rId29"/>
    <p:sldId id="306" r:id="rId30"/>
    <p:sldId id="305" r:id="rId31"/>
    <p:sldId id="304" r:id="rId32"/>
    <p:sldId id="258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BASAMAKLI TOPLAMA SAYILARLA TOPLAMA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82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657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405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08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6398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8888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1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VERİLMEYEN TERİMİ BULMA: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147474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Toplananlardan biri verilmezse;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947591"/>
            <a:ext cx="90132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8486" y="3717032"/>
            <a:ext cx="887329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Toplamdan verilen toplananı çıkarırız. Kalan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verilmeyen toplanandır.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4659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4709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9358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4485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8243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8154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5957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2364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8321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2258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5965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1177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7142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79736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5654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3349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494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işlemi ileri doğru sayma işlemidir. Toplama işlemine katılan sayılara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terim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işlemin sonucuna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800" u="sng" dirty="0" smtClean="0">
                <a:hlinkClick r:id="rId3"/>
              </a:rPr>
              <a:t>www.</a:t>
            </a:r>
            <a:r>
              <a:rPr lang="tr-TR" sz="4800" u="sng" dirty="0" err="1" smtClean="0">
                <a:hlinkClick r:id="rId3"/>
              </a:rPr>
              <a:t>sorubak</a:t>
            </a:r>
            <a:r>
              <a:rPr lang="tr-TR" sz="4800" u="sng" dirty="0" smtClean="0">
                <a:hlinkClick r:id="rId3"/>
              </a:rPr>
              <a:t>.com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07904" y="5274272"/>
            <a:ext cx="451660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 toplanan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10717" y="2586151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174" y="1966262"/>
            <a:ext cx="1944216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44952" y="1950853"/>
            <a:ext cx="21485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4746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2764" y="3708308"/>
            <a:ext cx="23529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Eksi 10"/>
          <p:cNvSpPr/>
          <p:nvPr/>
        </p:nvSpPr>
        <p:spPr>
          <a:xfrm>
            <a:off x="-415552" y="3174648"/>
            <a:ext cx="352839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4355976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004048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325953" y="876701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355976" y="1700808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004048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5652120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6325953" y="170743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355976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004048" y="2898844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652120" y="2920350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321761" y="2874183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2987824" y="2586151"/>
            <a:ext cx="540060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707904" y="1966262"/>
            <a:ext cx="5040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Aşağı Ok 25"/>
          <p:cNvSpPr/>
          <p:nvPr/>
        </p:nvSpPr>
        <p:spPr>
          <a:xfrm>
            <a:off x="5579807" y="3717032"/>
            <a:ext cx="396044" cy="1440160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Bükülü Ok 27"/>
          <p:cNvSpPr/>
          <p:nvPr/>
        </p:nvSpPr>
        <p:spPr>
          <a:xfrm>
            <a:off x="3112840" y="1268760"/>
            <a:ext cx="813816" cy="3008154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Sol Ok 29"/>
          <p:cNvSpPr/>
          <p:nvPr/>
        </p:nvSpPr>
        <p:spPr>
          <a:xfrm>
            <a:off x="2353425" y="4116716"/>
            <a:ext cx="978408" cy="290106"/>
          </a:xfrm>
          <a:prstGeom prst="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ol Ok 30"/>
          <p:cNvSpPr/>
          <p:nvPr/>
        </p:nvSpPr>
        <p:spPr>
          <a:xfrm rot="11370466">
            <a:off x="2341032" y="1711088"/>
            <a:ext cx="2025068" cy="369913"/>
          </a:xfrm>
          <a:prstGeom prst="lef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161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11" grpId="0" animBg="1"/>
      <p:bldP spid="24" grpId="0" animBg="1"/>
      <p:bldP spid="26" grpId="0" animBg="1"/>
      <p:bldP spid="28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BASAMAKLI SAYILARLA TOPLAMA: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3031" y="1340768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basamaklı sayılarla toplama işlemi yaparken; basamakların alt alta yazılmasına dikkat etmeliyiz.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9100" y="443711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işlemini küçük basamaktan büyük basamaklara doğru yapmalıyız.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5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460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123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678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01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31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107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951522"/>
            <a:ext cx="8882406" cy="71404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işlemi sayıların aynı basamakları arasında yapılır. Bu nedenle toplama işleminde sayılar aynı basamaklar alt alta gelecek şekilde yapılır.</a:t>
            </a: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139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711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7" y="112473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9877" y="2014681"/>
            <a:ext cx="6181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196778" y="1278622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822493" y="112474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483768" y="1124740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59832" y="112473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59189" y="112473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22492" y="2060848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483766" y="2060847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59832" y="206084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659189" y="206084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283967" y="206084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283967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59189" y="3212976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059832" y="3212975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483765" y="3212974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822493" y="3212973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068962" y="3212971"/>
            <a:ext cx="91281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54519" y="2788479"/>
            <a:ext cx="6428702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196778" y="208059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96777" y="3364543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9102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5307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TOPLAMA İŞLEMİNDE TERİMLER: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980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434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174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254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71156" y="2716278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19672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557599" y="4235127"/>
            <a:ext cx="332525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309850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6" y="1588730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19672" y="2492896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309850" y="2516223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816" y="25177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605994" y="1584955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309850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619672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8520" y="3600892"/>
            <a:ext cx="5328592" cy="648072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683568" y="2981517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27984" y="1752173"/>
            <a:ext cx="341163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toplanan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5994" y="2482078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13634" y="4035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15816" y="4077072"/>
            <a:ext cx="69017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71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  <p:bldP spid="1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628</Words>
  <Application>Microsoft Office PowerPoint</Application>
  <PresentationFormat>Ekran Gösterisi (4:3)</PresentationFormat>
  <Paragraphs>519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2013-09-06T14:48:44Z</dcterms:modified>
  <cp:category>www.sorubak.com</cp:category>
  <cp:version>www.sorubak.com</cp:version>
</cp:coreProperties>
</file>