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14" r:id="rId3"/>
    <p:sldId id="263" r:id="rId4"/>
    <p:sldId id="301" r:id="rId5"/>
    <p:sldId id="337" r:id="rId6"/>
    <p:sldId id="308" r:id="rId7"/>
    <p:sldId id="260" r:id="rId8"/>
    <p:sldId id="338" r:id="rId9"/>
    <p:sldId id="259" r:id="rId10"/>
    <p:sldId id="284" r:id="rId11"/>
    <p:sldId id="339" r:id="rId12"/>
    <p:sldId id="283" r:id="rId13"/>
    <p:sldId id="340" r:id="rId14"/>
    <p:sldId id="294" r:id="rId15"/>
    <p:sldId id="262" r:id="rId16"/>
    <p:sldId id="341" r:id="rId17"/>
    <p:sldId id="307" r:id="rId18"/>
    <p:sldId id="342" r:id="rId19"/>
    <p:sldId id="311" r:id="rId20"/>
    <p:sldId id="343" r:id="rId21"/>
    <p:sldId id="319" r:id="rId22"/>
    <p:sldId id="344" r:id="rId23"/>
    <p:sldId id="329" r:id="rId24"/>
    <p:sldId id="331" r:id="rId25"/>
    <p:sldId id="293" r:id="rId26"/>
    <p:sldId id="300" r:id="rId27"/>
    <p:sldId id="306" r:id="rId28"/>
    <p:sldId id="313" r:id="rId29"/>
    <p:sldId id="320" r:id="rId30"/>
    <p:sldId id="328" r:id="rId31"/>
    <p:sldId id="316" r:id="rId32"/>
    <p:sldId id="292" r:id="rId33"/>
    <p:sldId id="299" r:id="rId34"/>
    <p:sldId id="305" r:id="rId35"/>
    <p:sldId id="315" r:id="rId36"/>
    <p:sldId id="322" r:id="rId37"/>
    <p:sldId id="327" r:id="rId38"/>
    <p:sldId id="333" r:id="rId39"/>
    <p:sldId id="281" r:id="rId4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02.10.2013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02.10.2013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02.10.2013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02.10.2013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02.10.2013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02.10.2013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02.10.2013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02.10.2013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02.10.2013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02.10.2013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02.10.2013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02.10.2013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14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.gi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.gi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.gi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TÜRKÇE-DİL BİLGİSİ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-36782" y="155679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GERÇEK-MECAZ ANLAM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-30967" y="3068960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549676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Yuvarlatılmış Dikdörtgen 7"/>
          <p:cNvSpPr/>
          <p:nvPr/>
        </p:nvSpPr>
        <p:spPr>
          <a:xfrm>
            <a:off x="6660232" y="1196752"/>
            <a:ext cx="1781175" cy="333375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1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www.</a:t>
            </a:r>
            <a:r>
              <a:rPr kumimoji="0" lang="tr-TR" sz="11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sorubak</a:t>
            </a:r>
            <a:r>
              <a:rPr kumimoji="0" lang="tr-TR" sz="11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.com</a:t>
            </a:r>
            <a:endParaRPr kumimoji="0" lang="tr-TR" sz="11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84368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60982" y="842667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801392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30797" y="1556792"/>
            <a:ext cx="8848251" cy="31393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Çocuk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ağır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çantayı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güçlükle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66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taşıyordu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</a:p>
        </p:txBody>
      </p:sp>
      <p:sp>
        <p:nvSpPr>
          <p:cNvPr id="14" name="Dikdörtgen 13"/>
          <p:cNvSpPr/>
          <p:nvPr/>
        </p:nvSpPr>
        <p:spPr>
          <a:xfrm>
            <a:off x="2987824" y="4828644"/>
            <a:ext cx="3384376" cy="1323439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GERÇEK ANLAM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491983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60982" y="842667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801392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730250" y="1556792"/>
            <a:ext cx="8127578" cy="31393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elbise üstüme pek </a:t>
            </a:r>
          </a:p>
          <a:p>
            <a:pPr algn="ctr"/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oturmadı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</a:p>
        </p:txBody>
      </p:sp>
      <p:sp>
        <p:nvSpPr>
          <p:cNvPr id="10" name="Dikdörtgen 9"/>
          <p:cNvSpPr/>
          <p:nvPr/>
        </p:nvSpPr>
        <p:spPr>
          <a:xfrm>
            <a:off x="3203848" y="4945417"/>
            <a:ext cx="3384376" cy="1323439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MECAZ ANLAM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324676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904579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95152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730250" y="1556792"/>
            <a:ext cx="8127578" cy="31393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Galiba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dün akşam annemi </a:t>
            </a:r>
          </a:p>
          <a:p>
            <a:pPr algn="ctr"/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kırdım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</a:p>
        </p:txBody>
      </p:sp>
      <p:sp>
        <p:nvSpPr>
          <p:cNvPr id="14" name="Dikdörtgen 13"/>
          <p:cNvSpPr/>
          <p:nvPr/>
        </p:nvSpPr>
        <p:spPr>
          <a:xfrm>
            <a:off x="2879812" y="4783504"/>
            <a:ext cx="3384376" cy="1323439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MECAZ ANLAM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Yuvarlatılmış Dikdörtgen 7"/>
          <p:cNvSpPr/>
          <p:nvPr/>
        </p:nvSpPr>
        <p:spPr>
          <a:xfrm>
            <a:off x="5364088" y="1268760"/>
            <a:ext cx="1781175" cy="333375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1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www.</a:t>
            </a:r>
            <a:r>
              <a:rPr kumimoji="0" lang="tr-TR" sz="11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sorubak</a:t>
            </a:r>
            <a:r>
              <a:rPr kumimoji="0" lang="tr-TR" sz="11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.com</a:t>
            </a:r>
            <a:endParaRPr kumimoji="0" lang="tr-TR" sz="11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15302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904579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95152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30797" y="1556792"/>
            <a:ext cx="8727031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İki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arkadaş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koyu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bir sohbete </a:t>
            </a:r>
          </a:p>
          <a:p>
            <a:pPr algn="ctr"/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dalmıştı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</a:p>
          <a:p>
            <a:pPr algn="ctr"/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66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802124" y="4783504"/>
            <a:ext cx="3384376" cy="1323439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MECAZ ANLAM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04742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-10940" y="1052736"/>
            <a:ext cx="8999058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Yepyeni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gözlüğümün </a:t>
            </a:r>
          </a:p>
          <a:p>
            <a:pPr algn="ctr"/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kırılması içime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oturdu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</a:p>
        </p:txBody>
      </p:sp>
      <p:sp>
        <p:nvSpPr>
          <p:cNvPr id="14" name="Dikdörtgen 13"/>
          <p:cNvSpPr/>
          <p:nvPr/>
        </p:nvSpPr>
        <p:spPr>
          <a:xfrm>
            <a:off x="2821486" y="5216284"/>
            <a:ext cx="3384376" cy="1323439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MECAZ ANLAM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919965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332656"/>
            <a:ext cx="19050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9000" y="489857"/>
            <a:ext cx="19050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4365104"/>
            <a:ext cx="19050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9000" y="4404792"/>
            <a:ext cx="19050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0" y="1556792"/>
            <a:ext cx="9144000" cy="31393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Yağmur öyle güzel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yağıyor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ki.</a:t>
            </a:r>
          </a:p>
          <a:p>
            <a:pPr algn="ctr"/>
            <a:endParaRPr lang="tr-TR" sz="66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2987824" y="4426581"/>
            <a:ext cx="3384376" cy="1323439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GERÇEK ANLAM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966244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332656"/>
            <a:ext cx="19050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9000" y="489857"/>
            <a:ext cx="19050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4365104"/>
            <a:ext cx="19050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9000" y="4404792"/>
            <a:ext cx="19050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730250" y="876406"/>
            <a:ext cx="8127578" cy="517064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olayda </a:t>
            </a:r>
          </a:p>
          <a:p>
            <a:pPr algn="ctr"/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mutlaka onun da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parmağı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</a:p>
          <a:p>
            <a:pPr algn="ctr"/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vardır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</a:p>
          <a:p>
            <a:pPr algn="ctr"/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66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275856" y="5385333"/>
            <a:ext cx="3384376" cy="1323439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MECAZ ANLAM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834035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730250" y="1556792"/>
            <a:ext cx="8127578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Odadaki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ışık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</a:p>
          <a:p>
            <a:pPr algn="ctr"/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yeterli değildi.</a:t>
            </a:r>
          </a:p>
        </p:txBody>
      </p:sp>
      <p:sp>
        <p:nvSpPr>
          <p:cNvPr id="14" name="Dikdörtgen 13"/>
          <p:cNvSpPr/>
          <p:nvPr/>
        </p:nvSpPr>
        <p:spPr>
          <a:xfrm>
            <a:off x="3059832" y="4275449"/>
            <a:ext cx="3384376" cy="1323439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GERÇEK ANLAM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10848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32757" y="1556792"/>
            <a:ext cx="8725071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Kara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kış geldi </a:t>
            </a:r>
          </a:p>
          <a:p>
            <a:pPr algn="ctr"/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Kapıya dayandı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</a:p>
        </p:txBody>
      </p:sp>
      <p:sp>
        <p:nvSpPr>
          <p:cNvPr id="10" name="Dikdörtgen 9"/>
          <p:cNvSpPr/>
          <p:nvPr/>
        </p:nvSpPr>
        <p:spPr>
          <a:xfrm>
            <a:off x="2803104" y="4172313"/>
            <a:ext cx="3384376" cy="1323439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GERÇEK ANLAM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465227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79512" y="782319"/>
            <a:ext cx="8856984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Elif’ in </a:t>
            </a:r>
            <a:endParaRPr lang="tr-TR" sz="6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sözünü kesmeden </a:t>
            </a:r>
          </a:p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dinlemeyi öğren.</a:t>
            </a:r>
          </a:p>
        </p:txBody>
      </p:sp>
      <p:sp>
        <p:nvSpPr>
          <p:cNvPr id="14" name="Dikdörtgen 13"/>
          <p:cNvSpPr/>
          <p:nvPr/>
        </p:nvSpPr>
        <p:spPr>
          <a:xfrm>
            <a:off x="3059832" y="4186964"/>
            <a:ext cx="3384376" cy="1323439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MECAZ ANLAM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İÇİNDEKİLER: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117374"/>
            <a:ext cx="888240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1=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GERÇEK ANLAM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60141" y="2215081"/>
            <a:ext cx="815627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2=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MECAZ ANLAM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72716" y="3508042"/>
            <a:ext cx="887329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3=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TIRNAK İŞARETİ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8520" y="764704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691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72717" y="4683422"/>
            <a:ext cx="677554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4=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İKİ NOKTA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745574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65398" y="1556792"/>
            <a:ext cx="9078602" cy="31393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*Ben </a:t>
            </a:r>
            <a:r>
              <a:rPr lang="tr-TR" sz="6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biraz </a:t>
            </a:r>
          </a:p>
          <a:p>
            <a:pPr algn="ctr"/>
            <a:r>
              <a:rPr lang="tr-TR" sz="6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Kitap </a:t>
            </a:r>
            <a:r>
              <a:rPr lang="tr-TR" sz="6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okuyacağım</a:t>
            </a:r>
            <a:r>
              <a:rPr lang="tr-TR" sz="6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</a:p>
        </p:txBody>
      </p:sp>
      <p:sp>
        <p:nvSpPr>
          <p:cNvPr id="10" name="Dikdörtgen 9"/>
          <p:cNvSpPr/>
          <p:nvPr/>
        </p:nvSpPr>
        <p:spPr>
          <a:xfrm>
            <a:off x="3039751" y="4829901"/>
            <a:ext cx="3384376" cy="1323439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GERÇEK ANLAM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392335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07357" y="-83891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4345753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247" y="4275449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500" y="-136525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730250" y="1556792"/>
            <a:ext cx="8127578" cy="31393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Ayhan’ın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çok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tatlı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bir </a:t>
            </a:r>
          </a:p>
          <a:p>
            <a:pPr algn="ctr"/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köpeği var.</a:t>
            </a:r>
          </a:p>
        </p:txBody>
      </p:sp>
      <p:sp>
        <p:nvSpPr>
          <p:cNvPr id="14" name="Dikdörtgen 13"/>
          <p:cNvSpPr/>
          <p:nvPr/>
        </p:nvSpPr>
        <p:spPr>
          <a:xfrm>
            <a:off x="2987824" y="4854373"/>
            <a:ext cx="3384376" cy="1323439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MECAZ ANLAM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221936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07357" y="-83891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4345753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247" y="4275449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500" y="-136525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0074" y="879630"/>
            <a:ext cx="9080500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Bana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karşı </a:t>
            </a:r>
          </a:p>
          <a:p>
            <a:pPr algn="ctr"/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soğuk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davranması </a:t>
            </a:r>
          </a:p>
          <a:p>
            <a:pPr algn="ctr"/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canımı sıktı.</a:t>
            </a:r>
          </a:p>
        </p:txBody>
      </p:sp>
      <p:sp>
        <p:nvSpPr>
          <p:cNvPr id="10" name="Dikdörtgen 9"/>
          <p:cNvSpPr/>
          <p:nvPr/>
        </p:nvSpPr>
        <p:spPr>
          <a:xfrm>
            <a:off x="3030555" y="4913755"/>
            <a:ext cx="3384376" cy="1323439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MECAZ ANLAM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575746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60982" y="842667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801392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51520" y="1136128"/>
            <a:ext cx="8606308" cy="31393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Toplantıda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bize </a:t>
            </a:r>
          </a:p>
          <a:p>
            <a:pPr algn="ctr"/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çok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ağır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</a:p>
          <a:p>
            <a:pPr algn="ctr"/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sözler söyledi.</a:t>
            </a:r>
          </a:p>
        </p:txBody>
      </p:sp>
      <p:sp>
        <p:nvSpPr>
          <p:cNvPr id="14" name="Dikdörtgen 13"/>
          <p:cNvSpPr/>
          <p:nvPr/>
        </p:nvSpPr>
        <p:spPr>
          <a:xfrm>
            <a:off x="3059832" y="4567480"/>
            <a:ext cx="3384376" cy="1323439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MECAZ ANLAM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535051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Tırnak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İşareti ( " "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117374"/>
            <a:ext cx="8882406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metnin içinde başkasından aktarılan yazı veya sözlerin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başına ve sonuna konulan noktalama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işaretine tırnak işareti denir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"..."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904579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95152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179040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117374"/>
            <a:ext cx="8882406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Tilkiye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"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tavuk kebabı yer misin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?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"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demişler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: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"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Adamın güleceğini getiriyorsunuz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"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demiş.</a:t>
            </a:r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883483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B=TIRNAK İŞARETİ: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117374"/>
            <a:ext cx="8882406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Önemi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belirtilmek istenen sözcüklerin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başında ve sonunda tırnak işareti kullanılır:</a:t>
            </a:r>
          </a:p>
        </p:txBody>
      </p:sp>
      <p:pic>
        <p:nvPicPr>
          <p:cNvPr id="2050" name="Picture 2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931" y="506558"/>
            <a:ext cx="779266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76456" y="489857"/>
            <a:ext cx="467544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4365104"/>
            <a:ext cx="19050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9000" y="4404792"/>
            <a:ext cx="19050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875873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628800"/>
            <a:ext cx="8882406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sv-SE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 derinden bir gün bana </a:t>
            </a:r>
            <a:r>
              <a:rPr lang="sv-SE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"</a:t>
            </a:r>
            <a:r>
              <a:rPr lang="sv-SE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gel!</a:t>
            </a:r>
            <a:r>
              <a:rPr lang="sv-SE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"</a:t>
            </a:r>
            <a:r>
              <a:rPr lang="sv-SE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desin. 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535341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C= TIRNAK İŞARETİ: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117374"/>
            <a:ext cx="8882406" cy="47089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Karşılıklı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konuşmalarda çizgi yerine tırnak işareti de kullanılır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:</a:t>
            </a: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98309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-25152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117374"/>
            <a:ext cx="8882406" cy="31393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"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Sınava iyi hazırlandın mı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?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"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08130" y="4345753"/>
            <a:ext cx="8873295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"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Evet, ya sen?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"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</a:p>
        </p:txBody>
      </p:sp>
      <p:pic>
        <p:nvPicPr>
          <p:cNvPr id="5122" name="Picture 2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07357" y="-83891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4345753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247" y="4275449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500" y="-136525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582102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GERÇEK(TEMEL)ANLAM: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96195" y="785516"/>
            <a:ext cx="8882406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sözcüğün, söylenildiğinde akla gelen ilk anlamına sözcüğün temel anlamı denir.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30796" y="3921506"/>
            <a:ext cx="9013203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Sözcüğün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sözlükteki anlamı, onun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gerçek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anlamını ifade eder.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698614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D=TIRNAK İŞARETİ: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117374"/>
            <a:ext cx="8882406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yazıda sözcükler ya da sayılar alt satırlarda tekrarlanıyorsa,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 sözcük ya da sayıları yazmamak için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"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 </a:t>
            </a:r>
            <a:r>
              <a:rPr lang="tr-TR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"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adı verilen tırnak işareti kullanılır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:</a:t>
            </a: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53375" y="488724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1767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195363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117374"/>
            <a:ext cx="8882406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Hacettepe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Üniversitesi'nde bulunan bazı fakülteler şunlardır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96517" y="3222573"/>
            <a:ext cx="9013203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’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’Edebiyat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Fakültesi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/>
            </a:r>
            <a:b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</a:b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Fen  Fakültesi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            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/>
            </a:r>
            <a:b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</a:b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Mühendislik Fakültesi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 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/>
            </a:r>
            <a:b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</a:b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Tıp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Fakültesi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’’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              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</a:p>
        </p:txBody>
      </p:sp>
      <p:pic>
        <p:nvPicPr>
          <p:cNvPr id="5122" name="Picture 2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07357" y="-83891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4345753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8741" y="4581128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931" y="0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921134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İKİ NOKTA ( : ):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117374"/>
            <a:ext cx="8882406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İki nokta, bir noktalama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işaretidir.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İki nokta üst üste olarak da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bilinir.                                                                   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Metin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içerisinde çoğunlukla alıntı yaparken,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liste yaparken ve açıklama yaparken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kullanılır.</a:t>
            </a:r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292321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İki Nokta Nerede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Kullanılır?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34819" y="1597852"/>
            <a:ext cx="8882406" cy="640175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A=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Kendisinden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sonra örnek verilecek veya liste oluşturulacak cümlenin sonunda kullanılır:</a:t>
            </a:r>
          </a:p>
          <a:p>
            <a:pPr algn="ctr"/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2050" name="Picture 2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0495" y="-497648"/>
            <a:ext cx="9525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489857"/>
            <a:ext cx="1619672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4365104"/>
            <a:ext cx="19050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9000" y="4404792"/>
            <a:ext cx="19050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618859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117374"/>
            <a:ext cx="8882406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Güneş'e 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uzaklıklarına göre gezegenler şöyle sıralanır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: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-55510" y="3503409"/>
            <a:ext cx="9013203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Merkür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Venüs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Dünya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Jüpiter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Satürn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Uranüs.</a:t>
            </a: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48985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389300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30155" y="620688"/>
            <a:ext cx="9144000" cy="584775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B=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Başkalarından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aktarılan yazı ve sözlerde tırnak işaretinden önce iki nokta konur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:</a:t>
            </a:r>
          </a:p>
          <a:p>
            <a:pPr algn="ctr"/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24544" y="16031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0312" y="1886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642485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823006"/>
            <a:ext cx="8882406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Yaşlı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adam arkadaşına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: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"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mermer iyi taştan, muhabbet iki baştan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"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diye nazik bir şekilde sitemini belirtti.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60998" y="4275449"/>
            <a:ext cx="8873295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Atatürk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diyor ki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: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"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Hayatta en hakiki mürşit ilimdir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"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</a:p>
        </p:txBody>
      </p:sp>
      <p:pic>
        <p:nvPicPr>
          <p:cNvPr id="5122" name="Picture 2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98867" y="28192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98867" y="4345753"/>
            <a:ext cx="1158961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603" y="4378410"/>
            <a:ext cx="1454061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285" y="360713"/>
            <a:ext cx="1333500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520557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167208"/>
            <a:ext cx="9144000" cy="646330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C=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Yazıda karşılıklı konuşmaların başlayacağını belirten sözlerden sonra iki nokta konur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:</a:t>
            </a:r>
          </a:p>
          <a:p>
            <a:pPr algn="ctr"/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60982" y="842667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801392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884470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117374"/>
            <a:ext cx="888240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Gülerek sordum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: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/>
            </a:r>
            <a:b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</a:b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Ne biliyorsun?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4587" y="2440813"/>
            <a:ext cx="901320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İri ela gözlerini kırptı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Delillerden emin olan insanlara mahsus saf bir kanaatle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: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93931" y="4275449"/>
            <a:ext cx="887329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Ne bilmeyeceğim, dedi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: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sır olmasa buraya her gece nur iner mi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? Ömer SEYFETTİN</a:t>
            </a:r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904579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95152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811589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TÜRKÇE-DİL BİLGİSİ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-36782" y="155679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GERÇEK-MECAZ ANLAM</a:t>
            </a:r>
          </a:p>
        </p:txBody>
      </p:sp>
      <p:sp>
        <p:nvSpPr>
          <p:cNvPr id="6" name="Dikdörtgen 5"/>
          <p:cNvSpPr/>
          <p:nvPr/>
        </p:nvSpPr>
        <p:spPr>
          <a:xfrm>
            <a:off x="-30967" y="3068960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549676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Yuvarlatılmış Dikdörtgen 7"/>
          <p:cNvSpPr/>
          <p:nvPr/>
        </p:nvSpPr>
        <p:spPr>
          <a:xfrm>
            <a:off x="6660232" y="1196752"/>
            <a:ext cx="1781175" cy="333375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1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www.</a:t>
            </a:r>
            <a:r>
              <a:rPr kumimoji="0" lang="tr-TR" sz="11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sorubak</a:t>
            </a:r>
            <a:r>
              <a:rPr kumimoji="0" lang="tr-TR" sz="11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.com</a:t>
            </a:r>
            <a:endParaRPr kumimoji="0" lang="tr-TR" sz="11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572761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117374"/>
            <a:ext cx="8882406" cy="206210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Adamın tarladaki bütün ekinleri yandı.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gerçek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</a:t>
            </a:r>
          </a:p>
          <a:p>
            <a:pPr algn="ctr"/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51757" y="2570006"/>
            <a:ext cx="9013203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Balkona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astığım çamaşırlar kurumamış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gerçek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</a:t>
            </a:r>
          </a:p>
        </p:txBody>
      </p:sp>
      <p:pic>
        <p:nvPicPr>
          <p:cNvPr id="2050" name="Picture 2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332656"/>
            <a:ext cx="912811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60432" y="489857"/>
            <a:ext cx="683568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4365104"/>
            <a:ext cx="19050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9000" y="4404792"/>
            <a:ext cx="19050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613977" y="4693664"/>
            <a:ext cx="9013203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it-IT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Caminin </a:t>
            </a:r>
            <a:r>
              <a:rPr lang="it-IT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minaresi çok inceydi. </a:t>
            </a:r>
            <a:r>
              <a:rPr lang="it-IT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it-IT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Gerçek</a:t>
            </a:r>
            <a:r>
              <a:rPr lang="it-IT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xmlns="" val="29897514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117374"/>
            <a:ext cx="8882406" cy="206210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Çocuk kumsalda oynuyor.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gerçek anlam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</a:t>
            </a:r>
            <a:endParaRPr lang="tr-TR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51757" y="2570006"/>
            <a:ext cx="9013203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	Taş camı kırdı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                                ( 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gerçek anlam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</a:t>
            </a:r>
            <a:endParaRPr lang="tr-TR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2050" name="Picture 2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332656"/>
            <a:ext cx="912811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60432" y="489857"/>
            <a:ext cx="683568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4365104"/>
            <a:ext cx="19050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9000" y="4404792"/>
            <a:ext cx="19050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51757" y="4221088"/>
            <a:ext cx="8650459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it-IT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	İçtiğim süt sıcakmış. </a:t>
            </a:r>
            <a:r>
              <a:rPr lang="it-IT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it-IT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Gerçek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anlam</a:t>
            </a:r>
            <a:r>
              <a:rPr lang="it-IT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</a:t>
            </a:r>
            <a:endParaRPr lang="it-IT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709795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MECAZ ANLAM: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8756" y="899817"/>
            <a:ext cx="8882406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Sözcüğün gerçek anlamından tamamen sıyrılarak kazandığı yeni anlamına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mecaz anlam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denir.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626019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-33402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8747" y="855003"/>
            <a:ext cx="8882406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sınavı kazanamazsan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yandın.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mecaz anlam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</a:t>
            </a:r>
            <a:endParaRPr lang="tr-TR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17395" y="2930211"/>
            <a:ext cx="9013203" cy="267765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Bana hediye alman çok ince bir davranıştı.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mecaz anlam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</a:t>
            </a:r>
            <a:endParaRPr lang="tr-TR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65398" y="5156904"/>
            <a:ext cx="887329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Bana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çok sıcak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davrandı.                                                       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Mecaz anlam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928" y="489857"/>
            <a:ext cx="1127922" cy="1426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68344" y="480796"/>
            <a:ext cx="112586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59215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-33402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8747" y="855003"/>
            <a:ext cx="888240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	Kalbimi kırdın.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mecaz anlam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</a:t>
            </a:r>
            <a:endParaRPr lang="tr-TR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38747" y="2301553"/>
            <a:ext cx="9013203" cy="267765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	Okulun bütün işleri benim üzerime yıkıldı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mecaz anlam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</a:t>
            </a:r>
            <a:endParaRPr lang="tr-TR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08700" y="4511376"/>
            <a:ext cx="887329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Ayşe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kısa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sürede</a:t>
            </a:r>
          </a:p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öğretmenin gözüne </a:t>
            </a:r>
          </a:p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girdi.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Mecaz anlam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928" y="489857"/>
            <a:ext cx="1127922" cy="1426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68344" y="480796"/>
            <a:ext cx="112586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110978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-4734" y="-18391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730250" y="1556792"/>
            <a:ext cx="8127578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Ağaçtan düştü, </a:t>
            </a:r>
          </a:p>
          <a:p>
            <a:pPr algn="ctr"/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kolu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kırıldı.</a:t>
            </a:r>
          </a:p>
        </p:txBody>
      </p:sp>
      <p:sp>
        <p:nvSpPr>
          <p:cNvPr id="8" name="Dikdörtgen 7"/>
          <p:cNvSpPr/>
          <p:nvPr/>
        </p:nvSpPr>
        <p:spPr>
          <a:xfrm>
            <a:off x="3059832" y="4275449"/>
            <a:ext cx="3384376" cy="1323439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GERÇEK ANLAM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5122" name="Picture 2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07357" y="-83891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4345753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247" y="4275449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500" y="-136525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843110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</TotalTime>
  <Words>673</Words>
  <Application>Microsoft Office PowerPoint</Application>
  <PresentationFormat>Ekran Gösterisi (4:3)</PresentationFormat>
  <Paragraphs>146</Paragraphs>
  <Slides>39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39</vt:i4>
      </vt:variant>
    </vt:vector>
  </HeadingPairs>
  <TitlesOfParts>
    <vt:vector size="40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  <vt:lpstr>Slayt 37</vt:lpstr>
      <vt:lpstr>Slayt 38</vt:lpstr>
      <vt:lpstr>Slayt 39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PC</dc:creator>
  <cp:keywords>www.sorubak.com</cp:keywords>
  <dc:description>www.sorubak.com</dc:description>
  <cp:lastModifiedBy>Dogan</cp:lastModifiedBy>
  <cp:revision>www.sorubak.com</cp:revision>
  <dcterms:created xsi:type="dcterms:W3CDTF">2013-07-01T19:15:16Z</dcterms:created>
  <dcterms:modified xsi:type="dcterms:W3CDTF">2013-10-02T06:09:57Z</dcterms:modified>
  <cp:category>www.sorubak.com</cp:category>
</cp:coreProperties>
</file>