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74" r:id="rId5"/>
    <p:sldId id="275" r:id="rId6"/>
    <p:sldId id="276" r:id="rId7"/>
    <p:sldId id="277" r:id="rId8"/>
    <p:sldId id="278" r:id="rId9"/>
    <p:sldId id="286" r:id="rId10"/>
    <p:sldId id="273" r:id="rId11"/>
    <p:sldId id="283" r:id="rId12"/>
    <p:sldId id="287" r:id="rId13"/>
    <p:sldId id="288" r:id="rId14"/>
    <p:sldId id="289" r:id="rId15"/>
    <p:sldId id="290" r:id="rId16"/>
    <p:sldId id="260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KESİRLERLE TOPLAMA-ÇIKARMA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3779912" y="6093296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302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59932" y="2140407"/>
            <a:ext cx="13480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56176" y="2085616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657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5" y="1124744"/>
            <a:ext cx="12651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2130265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95936" y="1104460"/>
            <a:ext cx="1476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07903" y="2151562"/>
            <a:ext cx="14560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5616"/>
            <a:ext cx="15447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319905" y="1470143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725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5" y="1124744"/>
            <a:ext cx="12651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2130265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95936" y="1104460"/>
            <a:ext cx="1476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07903" y="2151562"/>
            <a:ext cx="14560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267636" y="977525"/>
            <a:ext cx="14007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5616"/>
            <a:ext cx="15447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58417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319905" y="1470143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528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5" y="1124744"/>
            <a:ext cx="12651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2130265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19672" y="1128259"/>
            <a:ext cx="14762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95936" y="1104460"/>
            <a:ext cx="1476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9928" y="1089787"/>
            <a:ext cx="14105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07903" y="2151562"/>
            <a:ext cx="14560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267636" y="977525"/>
            <a:ext cx="14007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5616"/>
            <a:ext cx="15447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58417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319905" y="1470143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515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5" y="1124744"/>
            <a:ext cx="12651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2130265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00708" y="1119605"/>
            <a:ext cx="14762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95936" y="1104460"/>
            <a:ext cx="1476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9928" y="1089787"/>
            <a:ext cx="14105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07903" y="2151562"/>
            <a:ext cx="14560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267636" y="977525"/>
            <a:ext cx="14007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5616"/>
            <a:ext cx="15447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58417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319905" y="1470143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954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5" y="1124744"/>
            <a:ext cx="12651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2130265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00708" y="1119605"/>
            <a:ext cx="14762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95936" y="1104460"/>
            <a:ext cx="1476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9928" y="1089787"/>
            <a:ext cx="14105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07903" y="2151562"/>
            <a:ext cx="145608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267636" y="977525"/>
            <a:ext cx="14007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5616"/>
            <a:ext cx="15447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58417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319905" y="1470143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572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KESİRLERLE TOPLAMA-ÇIKARMA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3779912" y="6093296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085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kesirlerle                       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toplama: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Paydaları eşit kesirlerin toplanmasında, paylar toplanarak paya, ortak payda da payda olarak yazılır.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48691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 ortak olduğundan sadece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tanesi yazılır.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paydalar toplanmaz.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7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302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72681" y="2143922"/>
            <a:ext cx="13271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491880" y="2151562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75901" y="2154875"/>
            <a:ext cx="147271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4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27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302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2143922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895123" y="2154875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156176" y="977525"/>
            <a:ext cx="15841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1109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29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130265"/>
            <a:ext cx="137268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72681" y="2143922"/>
            <a:ext cx="13271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79911" y="2151562"/>
            <a:ext cx="17081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77657" y="977525"/>
            <a:ext cx="13018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67635" y="2085616"/>
            <a:ext cx="147271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55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40407"/>
            <a:ext cx="13681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29881" y="2154875"/>
            <a:ext cx="12602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56686" y="2140407"/>
            <a:ext cx="13480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69342" y="924186"/>
            <a:ext cx="137386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2200" y="2120123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58417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30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kesirlerle                       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Paydaları eşit kesirlerin çıkarmasında, paydan pay çıkarılarak kalan paya, ortak payda da payda olarak yazılır.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48691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 ortak olduğundan sadece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tanesi yazılır.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paydalar çıkarılmaz.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15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404</Words>
  <Application>Microsoft Office PowerPoint</Application>
  <PresentationFormat>Ekran Gösterisi (4:3)</PresentationFormat>
  <Paragraphs>150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34</cp:revision>
  <dcterms:created xsi:type="dcterms:W3CDTF">2013-01-19T06:45:43Z</dcterms:created>
  <dcterms:modified xsi:type="dcterms:W3CDTF">2014-02-18T06:45:36Z</dcterms:modified>
  <cp:category>www.sorubak.com</cp:category>
</cp:coreProperties>
</file>