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0" r:id="rId4"/>
    <p:sldId id="291" r:id="rId5"/>
    <p:sldId id="290" r:id="rId6"/>
    <p:sldId id="289" r:id="rId7"/>
    <p:sldId id="288" r:id="rId8"/>
    <p:sldId id="287" r:id="rId9"/>
    <p:sldId id="286" r:id="rId10"/>
    <p:sldId id="285" r:id="rId11"/>
    <p:sldId id="279" r:id="rId12"/>
    <p:sldId id="284" r:id="rId13"/>
    <p:sldId id="300" r:id="rId14"/>
    <p:sldId id="299" r:id="rId15"/>
    <p:sldId id="298" r:id="rId16"/>
    <p:sldId id="297" r:id="rId17"/>
    <p:sldId id="296" r:id="rId18"/>
    <p:sldId id="295" r:id="rId19"/>
    <p:sldId id="294" r:id="rId20"/>
    <p:sldId id="278" r:id="rId21"/>
    <p:sldId id="301" r:id="rId22"/>
    <p:sldId id="277" r:id="rId23"/>
    <p:sldId id="276" r:id="rId24"/>
    <p:sldId id="258" r:id="rId2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4266" y="941583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ONLUĞA-YÜZLÜĞE YUVARLAMA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3536" y="2492896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4421" y="4077072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ÖĞRT.</a:t>
            </a:r>
            <a:endParaRPr lang="tr-TR" sz="5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199293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87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7082" y="2348880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Sekiz yüz yetmiş yedi sayısının birler basamağında yedi var.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35696" y="3560561"/>
            <a:ext cx="91281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ağ Ok 4"/>
          <p:cNvSpPr/>
          <p:nvPr/>
        </p:nvSpPr>
        <p:spPr>
          <a:xfrm>
            <a:off x="1979712" y="1597196"/>
            <a:ext cx="2736304" cy="319635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96990" y="4686752"/>
            <a:ext cx="887329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Yedi beşten büyük olduğu için sonraki onluğa yuvarlanır.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203848" y="3560561"/>
            <a:ext cx="91281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60032" y="1203015"/>
            <a:ext cx="208823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88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7947571">
            <a:off x="2458873" y="3810823"/>
            <a:ext cx="673233" cy="606985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2690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 YAKIN YÜZLÜĞE YUVARLAMA: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21602" y="1412776"/>
            <a:ext cx="8882406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doğal sayıyı en yakın yüzlüğe  yuvarlamak için sayının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basamaklarına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bakılır. Yani son iki basamağına bakılır.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’den aşağı ise aşağı yüzlüğe;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ve üstü ise yukarı yüzlüğe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yuvarlanır.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4656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199293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64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7082" y="2133037"/>
            <a:ext cx="90132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Altı yüz kırk dokuz sayısının son iki  basamağında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kırk dokuz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31640" y="3560561"/>
            <a:ext cx="1416867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ağ Ok 4"/>
          <p:cNvSpPr/>
          <p:nvPr/>
        </p:nvSpPr>
        <p:spPr>
          <a:xfrm>
            <a:off x="1979712" y="1597196"/>
            <a:ext cx="2736304" cy="319635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96990" y="4797152"/>
            <a:ext cx="887329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Kırk dokuz  elliden küçük olduğu için önceki yüzlüğe yuvarlanır.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203848" y="3560561"/>
            <a:ext cx="136815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60032" y="1203015"/>
            <a:ext cx="208823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18284114">
            <a:off x="2910016" y="3811066"/>
            <a:ext cx="673233" cy="606985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93207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199293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55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7082" y="2133037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Beş yüz elli bir sayısının son iki  basamağında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elli bir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31640" y="3560561"/>
            <a:ext cx="1416867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ağ Ok 4"/>
          <p:cNvSpPr/>
          <p:nvPr/>
        </p:nvSpPr>
        <p:spPr>
          <a:xfrm>
            <a:off x="1979712" y="1597196"/>
            <a:ext cx="2736304" cy="319635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96990" y="4797152"/>
            <a:ext cx="887329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Elli bir elliden büyük olduğu </a:t>
            </a:r>
            <a:r>
              <a:rPr lang="tr-TR" sz="4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içinsonraki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yüzlüğe yuvarlanır.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203848" y="3560561"/>
            <a:ext cx="136815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60032" y="1203015"/>
            <a:ext cx="208823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8062567">
            <a:off x="2394873" y="3811066"/>
            <a:ext cx="673233" cy="606985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90362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199293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44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7082" y="2133037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 yüz kırk yedi sayısının son iki  basamağında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kırk yedi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31640" y="3560561"/>
            <a:ext cx="1416867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ağ Ok 4"/>
          <p:cNvSpPr/>
          <p:nvPr/>
        </p:nvSpPr>
        <p:spPr>
          <a:xfrm>
            <a:off x="1979712" y="1597196"/>
            <a:ext cx="2736304" cy="319635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96990" y="4797152"/>
            <a:ext cx="887329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Kırk yedi  elliden küçük olduğu için önceki yüzlüğe yuvarlanır.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203848" y="3560561"/>
            <a:ext cx="136815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60032" y="1203015"/>
            <a:ext cx="208823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18284114">
            <a:off x="2910016" y="3811066"/>
            <a:ext cx="673233" cy="606985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3352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199293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76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7082" y="2133037"/>
            <a:ext cx="90132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Yedi yüz altmış dokuz sayısının son iki  basamağında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altmış dokuz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31640" y="3560561"/>
            <a:ext cx="1416867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ağ Ok 4"/>
          <p:cNvSpPr/>
          <p:nvPr/>
        </p:nvSpPr>
        <p:spPr>
          <a:xfrm>
            <a:off x="1979712" y="1597196"/>
            <a:ext cx="2736304" cy="319635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96990" y="4797152"/>
            <a:ext cx="887329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Altmış dokuz  elliden büyük olduğu için sonraki yüzlüğe yuvarlanır.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203848" y="3560561"/>
            <a:ext cx="136815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60032" y="1203015"/>
            <a:ext cx="208823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7907398">
            <a:off x="2459412" y="3811065"/>
            <a:ext cx="673233" cy="606985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3960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199293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35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7082" y="2133037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yüz elli üç sayısının son iki  basamağında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elli üç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31640" y="3560561"/>
            <a:ext cx="1416867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ağ Ok 4"/>
          <p:cNvSpPr/>
          <p:nvPr/>
        </p:nvSpPr>
        <p:spPr>
          <a:xfrm>
            <a:off x="1979712" y="1597196"/>
            <a:ext cx="2736304" cy="319635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96990" y="4797152"/>
            <a:ext cx="887329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Elli üç elliden büyük olduğu için sonraki yüzlüğe yuvarlanır.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203848" y="3560561"/>
            <a:ext cx="136815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60032" y="1203015"/>
            <a:ext cx="208823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7596744">
            <a:off x="2411889" y="3811067"/>
            <a:ext cx="673233" cy="606985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42469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199293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69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7082" y="2133037"/>
            <a:ext cx="90132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Altı yüz doksan dokuz sayısının son iki  basamağında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doksan dokuz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31640" y="3560561"/>
            <a:ext cx="1416867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ağ Ok 4"/>
          <p:cNvSpPr/>
          <p:nvPr/>
        </p:nvSpPr>
        <p:spPr>
          <a:xfrm>
            <a:off x="1979712" y="1597196"/>
            <a:ext cx="2736304" cy="319635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96990" y="4797152"/>
            <a:ext cx="887329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Doksan dokuz  elliden büyük olduğu </a:t>
            </a:r>
            <a:r>
              <a:rPr lang="tr-TR" sz="4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için sonraki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yüzlüğe yuvarlanır.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203848" y="3560561"/>
            <a:ext cx="136815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60032" y="1203015"/>
            <a:ext cx="208823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7505141">
            <a:off x="2465748" y="3811067"/>
            <a:ext cx="673233" cy="606985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2582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199293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74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7082" y="2133037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Yedi yüz kırk sayısının son iki  basamağında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kırk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31640" y="3560561"/>
            <a:ext cx="1416867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ağ Ok 4"/>
          <p:cNvSpPr/>
          <p:nvPr/>
        </p:nvSpPr>
        <p:spPr>
          <a:xfrm>
            <a:off x="1979712" y="1597196"/>
            <a:ext cx="2736304" cy="319635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96990" y="4797152"/>
            <a:ext cx="887329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Kırk elliden küçük olduğu için önceki yüzlüğe yuvarlanır.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203848" y="3560561"/>
            <a:ext cx="136815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60032" y="1203015"/>
            <a:ext cx="208823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18284114">
            <a:off x="2910016" y="3811066"/>
            <a:ext cx="673233" cy="606985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5538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199293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86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7082" y="2133037"/>
            <a:ext cx="90132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Sekiz yüz altmış dokuz sayısının son iki  basamağında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altmış dokuz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var.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31640" y="3560561"/>
            <a:ext cx="1416867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69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ağ Ok 4"/>
          <p:cNvSpPr/>
          <p:nvPr/>
        </p:nvSpPr>
        <p:spPr>
          <a:xfrm>
            <a:off x="1979712" y="1597196"/>
            <a:ext cx="2736304" cy="319635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96990" y="4797152"/>
            <a:ext cx="887329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Altmış dokuz  elliden büyük olduğu </a:t>
            </a:r>
            <a:r>
              <a:rPr lang="tr-TR" sz="40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için sonraki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yüzlüğe yuvarlanır.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203848" y="3560561"/>
            <a:ext cx="136815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60032" y="1203015"/>
            <a:ext cx="208823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7529359">
            <a:off x="2467483" y="3811066"/>
            <a:ext cx="673233" cy="606985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9822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 YAKIN ONLUĞA YUVARLAMA: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478348"/>
            <a:ext cx="8882406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doğal sayıyı en yakın onluğa yuvarlamak için sayının birler basamağına bakılır. Sayının birler basamağı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ise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önceki(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onluğa;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ise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yukarı(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sonraki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onluğa yuvarlanır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tr-TR" sz="4000" b="1" u="sng" dirty="0" smtClean="0">
                <a:hlinkClick r:id="rId3"/>
              </a:rPr>
              <a:t>www.</a:t>
            </a:r>
            <a:r>
              <a:rPr lang="tr-TR" sz="4000" b="1" u="sng" dirty="0" err="1" smtClean="0">
                <a:hlinkClick r:id="rId3"/>
              </a:rPr>
              <a:t>sorubak</a:t>
            </a:r>
            <a:r>
              <a:rPr lang="tr-TR" sz="4000" b="1" u="sng" dirty="0" smtClean="0">
                <a:hlinkClick r:id="rId3"/>
              </a:rPr>
              <a:t>.com</a:t>
            </a:r>
            <a:endParaRPr lang="tr-TR" sz="40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76505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DOĞAL SAYILARDA YUVARLAMA</a:t>
            </a:r>
          </a:p>
        </p:txBody>
      </p:sp>
      <p:sp>
        <p:nvSpPr>
          <p:cNvPr id="6" name="Dikdörtgen 5"/>
          <p:cNvSpPr/>
          <p:nvPr/>
        </p:nvSpPr>
        <p:spPr>
          <a:xfrm>
            <a:off x="2987824" y="674523"/>
            <a:ext cx="2664295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 Yakın </a:t>
            </a:r>
            <a:r>
              <a:rPr lang="tr-TR" sz="3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O.</a:t>
            </a:r>
            <a:endParaRPr lang="tr-TR" sz="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39552" y="1228521"/>
            <a:ext cx="126624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256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790320" y="674523"/>
            <a:ext cx="2664295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 Yakın </a:t>
            </a:r>
            <a:r>
              <a:rPr lang="tr-TR" sz="3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y.</a:t>
            </a:r>
            <a:endParaRPr lang="tr-TR" sz="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23529" y="674523"/>
            <a:ext cx="1800199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</a:t>
            </a:r>
            <a:endParaRPr lang="tr-TR" sz="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391474" y="1228520"/>
            <a:ext cx="126624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260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084168" y="1228519"/>
            <a:ext cx="126624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90507" y="1899802"/>
            <a:ext cx="126624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454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419870" y="1899800"/>
            <a:ext cx="126624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084167" y="1874850"/>
            <a:ext cx="126624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500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594766" y="2636912"/>
            <a:ext cx="126624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643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3419872" y="2636912"/>
            <a:ext cx="126624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640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084168" y="2636911"/>
            <a:ext cx="126624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590506" y="3429000"/>
            <a:ext cx="126624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883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94766" y="4221088"/>
            <a:ext cx="126624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371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05719" y="5013176"/>
            <a:ext cx="126624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737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16605" y="5805264"/>
            <a:ext cx="126624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258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419872" y="3329964"/>
            <a:ext cx="126624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880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3419872" y="4078509"/>
            <a:ext cx="126624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370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3419871" y="4870597"/>
            <a:ext cx="126624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740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419872" y="5673571"/>
            <a:ext cx="126624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260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084166" y="3428999"/>
            <a:ext cx="126624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6084235" y="4221087"/>
            <a:ext cx="126624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6084235" y="4870597"/>
            <a:ext cx="126624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084235" y="5673571"/>
            <a:ext cx="126624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300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1133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 tmFilter="0,0; .5, 1; 1, 1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 tmFilter="0,0; .5, 1; 1, 1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500" tmFilter="0,0; .5, 1; 1, 1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>
                      <p:stCondLst>
                        <p:cond delay="indefinite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8" dur="500" tmFilter="0,0; .5, 1; 1, 1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5" fill="hold">
                      <p:stCondLst>
                        <p:cond delay="indefinite"/>
                      </p:stCondLst>
                      <p:childTnLst>
                        <p:par>
                          <p:cTn id="336" fill="hold">
                            <p:stCondLst>
                              <p:cond delay="0"/>
                            </p:stCondLst>
                            <p:childTnLst>
                              <p:par>
                                <p:cTn id="3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3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4" fill="hold">
                      <p:stCondLst>
                        <p:cond delay="indefinite"/>
                      </p:stCondLst>
                      <p:childTnLst>
                        <p:par>
                          <p:cTn id="345" fill="hold">
                            <p:stCondLst>
                              <p:cond delay="0"/>
                            </p:stCondLst>
                            <p:childTnLst>
                              <p:par>
                                <p:cTn id="34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2" fill="hold">
                      <p:stCondLst>
                        <p:cond delay="indefinite"/>
                      </p:stCondLst>
                      <p:childTnLst>
                        <p:par>
                          <p:cTn id="353" fill="hold">
                            <p:stCondLst>
                              <p:cond delay="0"/>
                            </p:stCondLst>
                            <p:childTnLst>
                              <p:par>
                                <p:cTn id="3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0" fill="hold">
                      <p:stCondLst>
                        <p:cond delay="indefinite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8" fill="hold">
                      <p:stCondLst>
                        <p:cond delay="indefinite"/>
                      </p:stCondLst>
                      <p:childTnLst>
                        <p:par>
                          <p:cTn id="369" fill="hold">
                            <p:stCondLst>
                              <p:cond delay="0"/>
                            </p:stCondLst>
                            <p:childTnLst>
                              <p:par>
                                <p:cTn id="3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6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7" fill="hold">
                      <p:stCondLst>
                        <p:cond delay="indefinite"/>
                      </p:stCondLst>
                      <p:childTnLst>
                        <p:par>
                          <p:cTn id="378" fill="hold">
                            <p:stCondLst>
                              <p:cond delay="0"/>
                            </p:stCondLst>
                            <p:childTnLst>
                              <p:par>
                                <p:cTn id="37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DOĞAL SAYILARDA YUVARLAMA</a:t>
            </a:r>
          </a:p>
        </p:txBody>
      </p:sp>
      <p:sp>
        <p:nvSpPr>
          <p:cNvPr id="6" name="Dikdörtgen 5"/>
          <p:cNvSpPr/>
          <p:nvPr/>
        </p:nvSpPr>
        <p:spPr>
          <a:xfrm>
            <a:off x="2987824" y="674523"/>
            <a:ext cx="2664295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 Yakın </a:t>
            </a:r>
            <a:r>
              <a:rPr lang="tr-TR" sz="3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O.</a:t>
            </a:r>
            <a:endParaRPr lang="tr-TR" sz="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39552" y="1228521"/>
            <a:ext cx="126624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725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5790320" y="674523"/>
            <a:ext cx="2664295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En Yakın </a:t>
            </a:r>
            <a:r>
              <a:rPr lang="tr-TR" sz="3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y.</a:t>
            </a:r>
            <a:endParaRPr lang="tr-TR" sz="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23529" y="674523"/>
            <a:ext cx="1800199" cy="5539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</a:t>
            </a:r>
            <a:endParaRPr lang="tr-TR" sz="3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391474" y="1228520"/>
            <a:ext cx="126624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730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084168" y="1228519"/>
            <a:ext cx="126624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590507" y="1899802"/>
            <a:ext cx="126624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649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419870" y="1899800"/>
            <a:ext cx="126624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650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084167" y="1874850"/>
            <a:ext cx="126624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600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594766" y="2636912"/>
            <a:ext cx="126624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858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3419872" y="2636912"/>
            <a:ext cx="126624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860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6084168" y="2636911"/>
            <a:ext cx="126624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900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590506" y="3429000"/>
            <a:ext cx="126624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650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594766" y="4221088"/>
            <a:ext cx="126624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376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605719" y="5013176"/>
            <a:ext cx="126624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804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616605" y="5805264"/>
            <a:ext cx="126624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374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3419872" y="3329964"/>
            <a:ext cx="126624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650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3419872" y="4078509"/>
            <a:ext cx="126624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380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3419871" y="4870597"/>
            <a:ext cx="126624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3419872" y="5673571"/>
            <a:ext cx="126624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370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084166" y="3428999"/>
            <a:ext cx="126624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700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6084235" y="4221087"/>
            <a:ext cx="126624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6084235" y="4870597"/>
            <a:ext cx="126624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800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084235" y="5673571"/>
            <a:ext cx="1266241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400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3594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 tmFilter="0,0; .5, 1; 1, 1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 tmFilter="0,0; .5, 1; 1, 1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 tmFilter="0,0; .5, 1; 1, 1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 tmFilter="0,0; .5, 1; 1, 1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500" tmFilter="0,0; .5, 1; 1, 1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500" tmFilter="0,0; .5, 1; 1, 1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9" fill="hold">
                      <p:stCondLst>
                        <p:cond delay="indefinite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1" fill="hold">
                      <p:stCondLst>
                        <p:cond delay="indefinite"/>
                      </p:stCondLst>
                      <p:childTnLst>
                        <p:par>
                          <p:cTn id="272" fill="hold">
                            <p:stCondLst>
                              <p:cond delay="0"/>
                            </p:stCondLst>
                            <p:childTnLst>
                              <p:par>
                                <p:cTn id="27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7" fill="hold">
                      <p:stCondLst>
                        <p:cond delay="indefinite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0" fill="hold">
                      <p:stCondLst>
                        <p:cond delay="indefinite"/>
                      </p:stCondLst>
                      <p:childTnLst>
                        <p:par>
                          <p:cTn id="311" fill="hold">
                            <p:stCondLst>
                              <p:cond delay="0"/>
                            </p:stCondLst>
                            <p:childTnLst>
                              <p:par>
                                <p:cTn id="31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8" dur="500" tmFilter="0,0; .5, 1; 1, 1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9" fill="hold">
                      <p:stCondLst>
                        <p:cond delay="indefinite"/>
                      </p:stCondLst>
                      <p:childTnLst>
                        <p:par>
                          <p:cTn id="320" fill="hold">
                            <p:stCondLst>
                              <p:cond delay="0"/>
                            </p:stCondLst>
                            <p:childTnLst>
                              <p:par>
                                <p:cTn id="3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5" fill="hold">
                      <p:stCondLst>
                        <p:cond delay="indefinite"/>
                      </p:stCondLst>
                      <p:childTnLst>
                        <p:par>
                          <p:cTn id="336" fill="hold">
                            <p:stCondLst>
                              <p:cond delay="0"/>
                            </p:stCondLst>
                            <p:childTnLst>
                              <p:par>
                                <p:cTn id="33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3" dur="50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4" fill="hold">
                      <p:stCondLst>
                        <p:cond delay="indefinite"/>
                      </p:stCondLst>
                      <p:childTnLst>
                        <p:par>
                          <p:cTn id="345" fill="hold">
                            <p:stCondLst>
                              <p:cond delay="0"/>
                            </p:stCondLst>
                            <p:childTnLst>
                              <p:par>
                                <p:cTn id="34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2" fill="hold">
                      <p:stCondLst>
                        <p:cond delay="indefinite"/>
                      </p:stCondLst>
                      <p:childTnLst>
                        <p:par>
                          <p:cTn id="353" fill="hold">
                            <p:stCondLst>
                              <p:cond delay="0"/>
                            </p:stCondLst>
                            <p:childTnLst>
                              <p:par>
                                <p:cTn id="35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0" fill="hold">
                      <p:stCondLst>
                        <p:cond delay="indefinite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8" fill="hold">
                      <p:stCondLst>
                        <p:cond delay="indefinite"/>
                      </p:stCondLst>
                      <p:childTnLst>
                        <p:par>
                          <p:cTn id="369" fill="hold">
                            <p:stCondLst>
                              <p:cond delay="0"/>
                            </p:stCondLst>
                            <p:childTnLst>
                              <p:par>
                                <p:cTn id="3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6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7" fill="hold">
                      <p:stCondLst>
                        <p:cond delay="indefinite"/>
                      </p:stCondLst>
                      <p:childTnLst>
                        <p:par>
                          <p:cTn id="378" fill="hold">
                            <p:stCondLst>
                              <p:cond delay="0"/>
                            </p:stCondLst>
                            <p:childTnLst>
                              <p:par>
                                <p:cTn id="37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UNUTMAYINIZ!!!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36712"/>
            <a:ext cx="888240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doğal sayıyı en yakın onluğa yuvarlarken birler basamağına bakacağız.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30797" y="2775704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 basamağı;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olanlar önceki onluğa yuvarlanır.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0797" y="3933056"/>
            <a:ext cx="887329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Birler basamağı;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olanlar kendisinden sonra gelen onluğa yuvarlanırlar.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545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UNUTMAYINIZ!!!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30797" y="781348"/>
            <a:ext cx="888240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doğal sayıyı en yakın yüzlüğe yuvarlarken onlar ve birler basamağına bakarız.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3212976"/>
            <a:ext cx="90132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Onlar ve birler basamağı 50’den küçükse önceki yüzlüğe yuvarlanır</a:t>
            </a:r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tr-TR" sz="3600" b="1" u="sng" dirty="0" smtClean="0">
                <a:hlinkClick r:id="rId3"/>
              </a:rPr>
              <a:t>www.</a:t>
            </a:r>
            <a:r>
              <a:rPr lang="tr-TR" sz="3600" b="1" u="sng" dirty="0" err="1" smtClean="0">
                <a:hlinkClick r:id="rId3"/>
              </a:rPr>
              <a:t>sorubak</a:t>
            </a:r>
            <a:r>
              <a:rPr lang="tr-TR" sz="3600" b="1" u="sng" dirty="0" smtClean="0">
                <a:hlinkClick r:id="rId3"/>
              </a:rPr>
              <a:t>.com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19100" y="4967302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Son iki rakamı 50 ve üstü ise sonraki yüzlüğe yuvarlanır.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5442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4266" y="941583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ONLUĞA-YÜZLÜĞE YUVARLAMA</a:t>
            </a:r>
          </a:p>
        </p:txBody>
      </p:sp>
      <p:sp>
        <p:nvSpPr>
          <p:cNvPr id="6" name="Dikdörtgen 5"/>
          <p:cNvSpPr/>
          <p:nvPr/>
        </p:nvSpPr>
        <p:spPr>
          <a:xfrm>
            <a:off x="33536" y="2564904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8850" y="4149080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ÖĞRT.</a:t>
            </a:r>
            <a:endParaRPr lang="tr-TR" sz="5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46013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199293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7082" y="2348880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Yedi yüz on dört sayısının birler basamağında dört var.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35696" y="3560561"/>
            <a:ext cx="91281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ağ Ok 4"/>
          <p:cNvSpPr/>
          <p:nvPr/>
        </p:nvSpPr>
        <p:spPr>
          <a:xfrm>
            <a:off x="1979712" y="1597196"/>
            <a:ext cx="2736304" cy="319635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96990" y="4686752"/>
            <a:ext cx="887329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 beşten küçük olduğu için önceki onluğa yuvarlanır.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203848" y="3560561"/>
            <a:ext cx="91281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60032" y="1203015"/>
            <a:ext cx="208823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71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18284114">
            <a:off x="2910016" y="3811066"/>
            <a:ext cx="673233" cy="606985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4451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199293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11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7082" y="2348880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Yüz on beş sayısının birler basamağında beş var.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35696" y="3560561"/>
            <a:ext cx="91281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ağ Ok 4"/>
          <p:cNvSpPr/>
          <p:nvPr/>
        </p:nvSpPr>
        <p:spPr>
          <a:xfrm>
            <a:off x="1979712" y="1597196"/>
            <a:ext cx="2736304" cy="319635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96990" y="4686752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Beş beşe eşit olduğu için sonraki onluğa yuvarlanır.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203848" y="3560561"/>
            <a:ext cx="91281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60032" y="1203015"/>
            <a:ext cx="208823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Eşittir 12"/>
          <p:cNvSpPr/>
          <p:nvPr/>
        </p:nvSpPr>
        <p:spPr>
          <a:xfrm>
            <a:off x="2630929" y="3854187"/>
            <a:ext cx="687524" cy="520744"/>
          </a:xfrm>
          <a:prstGeom prst="mathEqual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296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199293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7082" y="2348880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Dört yüz elli iki sayısının birler basamağında iki var.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35696" y="3560561"/>
            <a:ext cx="91281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ağ Ok 4"/>
          <p:cNvSpPr/>
          <p:nvPr/>
        </p:nvSpPr>
        <p:spPr>
          <a:xfrm>
            <a:off x="1979712" y="1597196"/>
            <a:ext cx="2736304" cy="319635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96990" y="4686752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 beşten küçük olduğu için önceki onluğa yuvarlanır.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203848" y="3560561"/>
            <a:ext cx="91281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60032" y="1203015"/>
            <a:ext cx="208823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18284114">
            <a:off x="2910016" y="3811066"/>
            <a:ext cx="673233" cy="606985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5904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199293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38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7082" y="2348880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yüz seksen yedi sayısının birler basamağında yedi var.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35696" y="3560561"/>
            <a:ext cx="91281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ağ Ok 4"/>
          <p:cNvSpPr/>
          <p:nvPr/>
        </p:nvSpPr>
        <p:spPr>
          <a:xfrm>
            <a:off x="1979712" y="1597196"/>
            <a:ext cx="2736304" cy="319635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96990" y="4686752"/>
            <a:ext cx="887329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Yedi beşten büyük olduğu için sonraki onluğa yuvarlanır.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203848" y="3560561"/>
            <a:ext cx="91281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60032" y="1203015"/>
            <a:ext cx="208823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39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8256988">
            <a:off x="2383108" y="3811066"/>
            <a:ext cx="673233" cy="606985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6411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148887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7082" y="2348880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Elli üç sayısının birler basamağında üç var.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35696" y="3560561"/>
            <a:ext cx="91281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ağ Ok 4"/>
          <p:cNvSpPr/>
          <p:nvPr/>
        </p:nvSpPr>
        <p:spPr>
          <a:xfrm>
            <a:off x="1475656" y="1597196"/>
            <a:ext cx="3528392" cy="319635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96990" y="4686752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beşten küçük olduğu için önceki onluğa yuvarlanır.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203848" y="3560561"/>
            <a:ext cx="91281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60032" y="1203015"/>
            <a:ext cx="151216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18284114">
            <a:off x="2910016" y="3811066"/>
            <a:ext cx="673233" cy="606985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924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148887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7082" y="2348880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Yetmiş sekiz sayısının birler basamağında sekiz var.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35696" y="3560561"/>
            <a:ext cx="91281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ağ Ok 4"/>
          <p:cNvSpPr/>
          <p:nvPr/>
        </p:nvSpPr>
        <p:spPr>
          <a:xfrm>
            <a:off x="1979712" y="1597196"/>
            <a:ext cx="2736304" cy="319635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96990" y="4686752"/>
            <a:ext cx="887329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Sekiz beşten büyük olduğu için sonraki onluğa yuvarlanır.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203848" y="3560561"/>
            <a:ext cx="91281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60032" y="1203015"/>
            <a:ext cx="151216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7694038">
            <a:off x="2420518" y="3811066"/>
            <a:ext cx="673233" cy="606985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6898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1117374"/>
            <a:ext cx="1992931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94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57082" y="2348880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Dokuz yüz kırk bir sayısının birler basamağında bir var.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835696" y="3560561"/>
            <a:ext cx="91281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Sağ Ok 4"/>
          <p:cNvSpPr/>
          <p:nvPr/>
        </p:nvSpPr>
        <p:spPr>
          <a:xfrm>
            <a:off x="1979712" y="1597196"/>
            <a:ext cx="2736304" cy="319635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196990" y="4686752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beşten küçük olduğu için önceki onluğa yuvarlanır.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203848" y="3560561"/>
            <a:ext cx="912811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860032" y="1203015"/>
            <a:ext cx="208823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94</a:t>
            </a:r>
            <a:r>
              <a:rPr lang="tr-TR" sz="6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Yarım Çerçeve 11"/>
          <p:cNvSpPr/>
          <p:nvPr/>
        </p:nvSpPr>
        <p:spPr>
          <a:xfrm rot="18284114">
            <a:off x="2910016" y="3811066"/>
            <a:ext cx="673233" cy="606985"/>
          </a:xfrm>
          <a:prstGeom prst="halfFram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41423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653</Words>
  <Application>Microsoft Office PowerPoint</Application>
  <PresentationFormat>Ekran Gösterisi (4:3)</PresentationFormat>
  <Paragraphs>186</Paragraphs>
  <Slides>24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24</vt:i4>
      </vt:variant>
    </vt:vector>
  </HeadingPairs>
  <TitlesOfParts>
    <vt:vector size="25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dc:description>www.sorubak.com</dc:description>
  <cp:lastModifiedBy>Dogan</cp:lastModifiedBy>
  <cp:revision>www.sorubak.com</cp:revision>
  <dcterms:created xsi:type="dcterms:W3CDTF">2013-07-01T19:15:16Z</dcterms:created>
  <dcterms:modified xsi:type="dcterms:W3CDTF">2013-09-05T11:12:41Z</dcterms:modified>
  <cp:category>www.sorubak.com</cp:category>
</cp:coreProperties>
</file>