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6" r:id="rId2"/>
    <p:sldId id="257" r:id="rId3"/>
    <p:sldId id="261" r:id="rId4"/>
    <p:sldId id="262"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09DA3C-6A6A-4310-9B46-0000CE231DFA}" type="datetimeFigureOut">
              <a:rPr lang="tr-TR" smtClean="0"/>
              <a:pPr/>
              <a:t>09.04.2013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B2A6-0334-4B95-A5F6-32DAF0C64E8C}" type="slidenum">
              <a:rPr lang="tr-TR" smtClean="0"/>
              <a:pPr/>
              <a:t>‹#›</a:t>
            </a:fld>
            <a:endParaRPr lang="tr-TR"/>
          </a:p>
        </p:txBody>
      </p:sp>
    </p:spTree>
    <p:extLst>
      <p:ext uri="{BB962C8B-B14F-4D97-AF65-F5344CB8AC3E}">
        <p14:creationId xmlns:p14="http://schemas.microsoft.com/office/powerpoint/2010/main" xmlns="" val="1486401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308CC752-0385-472B-8C80-E22C9D1705EE}" type="datetime1">
              <a:rPr lang="tr-TR" smtClean="0"/>
              <a:pPr/>
              <a:t>09.04.2013</a:t>
            </a:fld>
            <a:endParaRPr lang="tr-TR"/>
          </a:p>
        </p:txBody>
      </p:sp>
      <p:sp>
        <p:nvSpPr>
          <p:cNvPr id="20" name="19 Altbilgi Yer Tutucusu"/>
          <p:cNvSpPr>
            <a:spLocks noGrp="1"/>
          </p:cNvSpPr>
          <p:nvPr>
            <p:ph type="ftr" sz="quarter" idx="11"/>
          </p:nvPr>
        </p:nvSpPr>
        <p:spPr/>
        <p:txBody>
          <a:bodyPr/>
          <a:lstStyle>
            <a:extLst/>
          </a:lstStyle>
          <a:p>
            <a:r>
              <a:rPr lang="tr-TR" smtClean="0"/>
              <a:t>…Egitimhane.com…</a:t>
            </a:r>
            <a:endParaRPr lang="tr-TR"/>
          </a:p>
        </p:txBody>
      </p:sp>
      <p:sp>
        <p:nvSpPr>
          <p:cNvPr id="10" name="9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A3F8A69-F9AD-4E61-98B1-01EA32965237}" type="datetime1">
              <a:rPr lang="tr-TR" smtClean="0"/>
              <a:pPr/>
              <a:t>09.04.2013</a:t>
            </a:fld>
            <a:endParaRPr lang="tr-TR"/>
          </a:p>
        </p:txBody>
      </p:sp>
      <p:sp>
        <p:nvSpPr>
          <p:cNvPr id="5" name="4 Altbilgi Yer Tutucusu"/>
          <p:cNvSpPr>
            <a:spLocks noGrp="1"/>
          </p:cNvSpPr>
          <p:nvPr>
            <p:ph type="ftr" sz="quarter" idx="11"/>
          </p:nvPr>
        </p:nvSpPr>
        <p:spPr/>
        <p:txBody>
          <a:bodyPr/>
          <a:lstStyle>
            <a:extLst/>
          </a:lstStyle>
          <a:p>
            <a:r>
              <a:rPr lang="tr-TR" smtClean="0"/>
              <a:t>…Egitimhane.com…</a:t>
            </a:r>
            <a:endParaRPr lang="tr-TR"/>
          </a:p>
        </p:txBody>
      </p:sp>
      <p:sp>
        <p:nvSpPr>
          <p:cNvPr id="6" name="5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4FC4331-65C9-466E-B31D-D099F2F585B5}" type="datetime1">
              <a:rPr lang="tr-TR" smtClean="0"/>
              <a:pPr/>
              <a:t>09.04.2013</a:t>
            </a:fld>
            <a:endParaRPr lang="tr-TR"/>
          </a:p>
        </p:txBody>
      </p:sp>
      <p:sp>
        <p:nvSpPr>
          <p:cNvPr id="5" name="4 Altbilgi Yer Tutucusu"/>
          <p:cNvSpPr>
            <a:spLocks noGrp="1"/>
          </p:cNvSpPr>
          <p:nvPr>
            <p:ph type="ftr" sz="quarter" idx="11"/>
          </p:nvPr>
        </p:nvSpPr>
        <p:spPr/>
        <p:txBody>
          <a:bodyPr/>
          <a:lstStyle>
            <a:extLst/>
          </a:lstStyle>
          <a:p>
            <a:r>
              <a:rPr lang="tr-TR" smtClean="0"/>
              <a:t>…Egitimhane.com…</a:t>
            </a:r>
            <a:endParaRPr lang="tr-TR"/>
          </a:p>
        </p:txBody>
      </p:sp>
      <p:sp>
        <p:nvSpPr>
          <p:cNvPr id="6" name="5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C7D0EE58-FF2E-4055-B9A9-B53310432F83}" type="datetime1">
              <a:rPr lang="tr-TR" smtClean="0"/>
              <a:pPr/>
              <a:t>09.04.2013</a:t>
            </a:fld>
            <a:endParaRPr lang="tr-TR"/>
          </a:p>
        </p:txBody>
      </p:sp>
      <p:sp>
        <p:nvSpPr>
          <p:cNvPr id="5" name="4 Altbilgi Yer Tutucusu"/>
          <p:cNvSpPr>
            <a:spLocks noGrp="1"/>
          </p:cNvSpPr>
          <p:nvPr>
            <p:ph type="ftr" sz="quarter" idx="11"/>
          </p:nvPr>
        </p:nvSpPr>
        <p:spPr/>
        <p:txBody>
          <a:bodyPr/>
          <a:lstStyle>
            <a:extLst/>
          </a:lstStyle>
          <a:p>
            <a:r>
              <a:rPr lang="tr-TR" smtClean="0"/>
              <a:t>…Egitimhane.com…</a:t>
            </a:r>
            <a:endParaRPr lang="tr-TR"/>
          </a:p>
        </p:txBody>
      </p:sp>
      <p:sp>
        <p:nvSpPr>
          <p:cNvPr id="6" name="5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8A24FA4A-56D2-4A07-A47E-9F39653935D8}" type="datetime1">
              <a:rPr lang="tr-TR" smtClean="0"/>
              <a:pPr/>
              <a:t>09.04.2013</a:t>
            </a:fld>
            <a:endParaRPr lang="tr-TR"/>
          </a:p>
        </p:txBody>
      </p:sp>
      <p:sp>
        <p:nvSpPr>
          <p:cNvPr id="5" name="4 Altbilgi Yer Tutucusu"/>
          <p:cNvSpPr>
            <a:spLocks noGrp="1"/>
          </p:cNvSpPr>
          <p:nvPr>
            <p:ph type="ftr" sz="quarter" idx="11"/>
          </p:nvPr>
        </p:nvSpPr>
        <p:spPr/>
        <p:txBody>
          <a:bodyPr/>
          <a:lstStyle>
            <a:extLst/>
          </a:lstStyle>
          <a:p>
            <a:r>
              <a:rPr lang="tr-TR" smtClean="0"/>
              <a:t>…Egitimhane.com…</a:t>
            </a:r>
            <a:endParaRPr lang="tr-TR"/>
          </a:p>
        </p:txBody>
      </p:sp>
      <p:sp>
        <p:nvSpPr>
          <p:cNvPr id="6" name="5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C98B50EF-3524-4E88-8D6C-70087688C9C7}" type="datetime1">
              <a:rPr lang="tr-TR" smtClean="0"/>
              <a:pPr/>
              <a:t>09.04.2013</a:t>
            </a:fld>
            <a:endParaRPr lang="tr-TR"/>
          </a:p>
        </p:txBody>
      </p:sp>
      <p:sp>
        <p:nvSpPr>
          <p:cNvPr id="6" name="5 Altbilgi Yer Tutucusu"/>
          <p:cNvSpPr>
            <a:spLocks noGrp="1"/>
          </p:cNvSpPr>
          <p:nvPr>
            <p:ph type="ftr" sz="quarter" idx="11"/>
          </p:nvPr>
        </p:nvSpPr>
        <p:spPr/>
        <p:txBody>
          <a:bodyPr/>
          <a:lstStyle>
            <a:extLst/>
          </a:lstStyle>
          <a:p>
            <a:r>
              <a:rPr lang="tr-TR" smtClean="0"/>
              <a:t>…Egitimhane.com…</a:t>
            </a:r>
            <a:endParaRPr lang="tr-TR"/>
          </a:p>
        </p:txBody>
      </p:sp>
      <p:sp>
        <p:nvSpPr>
          <p:cNvPr id="7" name="6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008B947E-E084-4D12-A340-BF070C8A48C5}" type="datetime1">
              <a:rPr lang="tr-TR" smtClean="0"/>
              <a:pPr/>
              <a:t>09.04.2013</a:t>
            </a:fld>
            <a:endParaRPr lang="tr-TR"/>
          </a:p>
        </p:txBody>
      </p:sp>
      <p:sp>
        <p:nvSpPr>
          <p:cNvPr id="8" name="7 Altbilgi Yer Tutucusu"/>
          <p:cNvSpPr>
            <a:spLocks noGrp="1"/>
          </p:cNvSpPr>
          <p:nvPr>
            <p:ph type="ftr" sz="quarter" idx="11"/>
          </p:nvPr>
        </p:nvSpPr>
        <p:spPr/>
        <p:txBody>
          <a:bodyPr/>
          <a:lstStyle>
            <a:extLst/>
          </a:lstStyle>
          <a:p>
            <a:r>
              <a:rPr lang="tr-TR" smtClean="0"/>
              <a:t>…Egitimhane.com…</a:t>
            </a:r>
            <a:endParaRPr lang="tr-TR"/>
          </a:p>
        </p:txBody>
      </p:sp>
      <p:sp>
        <p:nvSpPr>
          <p:cNvPr id="9" name="8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842CB882-9E33-43A1-873F-6DAD0A30CE46}" type="datetime1">
              <a:rPr lang="tr-TR" smtClean="0"/>
              <a:pPr/>
              <a:t>09.04.2013</a:t>
            </a:fld>
            <a:endParaRPr lang="tr-TR"/>
          </a:p>
        </p:txBody>
      </p:sp>
      <p:sp>
        <p:nvSpPr>
          <p:cNvPr id="4" name="3 Altbilgi Yer Tutucusu"/>
          <p:cNvSpPr>
            <a:spLocks noGrp="1"/>
          </p:cNvSpPr>
          <p:nvPr>
            <p:ph type="ftr" sz="quarter" idx="11"/>
          </p:nvPr>
        </p:nvSpPr>
        <p:spPr/>
        <p:txBody>
          <a:bodyPr/>
          <a:lstStyle>
            <a:extLst/>
          </a:lstStyle>
          <a:p>
            <a:r>
              <a:rPr lang="tr-TR" smtClean="0"/>
              <a:t>…Egitimhane.com…</a:t>
            </a:r>
            <a:endParaRPr lang="tr-TR"/>
          </a:p>
        </p:txBody>
      </p:sp>
      <p:sp>
        <p:nvSpPr>
          <p:cNvPr id="5" name="4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84A09D4B-8290-4FB3-9591-5191E46E6C32}" type="datetime1">
              <a:rPr lang="tr-TR" smtClean="0"/>
              <a:pPr/>
              <a:t>09.04.2013</a:t>
            </a:fld>
            <a:endParaRPr lang="tr-TR"/>
          </a:p>
        </p:txBody>
      </p:sp>
      <p:sp>
        <p:nvSpPr>
          <p:cNvPr id="3" name="2 Altbilgi Yer Tutucusu"/>
          <p:cNvSpPr>
            <a:spLocks noGrp="1"/>
          </p:cNvSpPr>
          <p:nvPr>
            <p:ph type="ftr" sz="quarter" idx="11"/>
          </p:nvPr>
        </p:nvSpPr>
        <p:spPr/>
        <p:txBody>
          <a:bodyPr/>
          <a:lstStyle>
            <a:extLst/>
          </a:lstStyle>
          <a:p>
            <a:r>
              <a:rPr lang="tr-TR" smtClean="0"/>
              <a:t>…Egitimhane.com…</a:t>
            </a:r>
            <a:endParaRPr lang="tr-TR"/>
          </a:p>
        </p:txBody>
      </p:sp>
      <p:sp>
        <p:nvSpPr>
          <p:cNvPr id="4" name="3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184410F-392D-4979-B504-96F9680684DF}" type="datetime1">
              <a:rPr lang="tr-TR" smtClean="0"/>
              <a:pPr/>
              <a:t>09.04.2013</a:t>
            </a:fld>
            <a:endParaRPr lang="tr-TR"/>
          </a:p>
        </p:txBody>
      </p:sp>
      <p:sp>
        <p:nvSpPr>
          <p:cNvPr id="6" name="5 Altbilgi Yer Tutucusu"/>
          <p:cNvSpPr>
            <a:spLocks noGrp="1"/>
          </p:cNvSpPr>
          <p:nvPr>
            <p:ph type="ftr" sz="quarter" idx="11"/>
          </p:nvPr>
        </p:nvSpPr>
        <p:spPr/>
        <p:txBody>
          <a:bodyPr/>
          <a:lstStyle>
            <a:extLst/>
          </a:lstStyle>
          <a:p>
            <a:r>
              <a:rPr lang="tr-TR" smtClean="0"/>
              <a:t>…Egitimhane.com…</a:t>
            </a:r>
            <a:endParaRPr lang="tr-TR"/>
          </a:p>
        </p:txBody>
      </p:sp>
      <p:sp>
        <p:nvSpPr>
          <p:cNvPr id="7" name="6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3FCB4B66-DE14-4652-81E2-2721CB45A6C1}" type="datetime1">
              <a:rPr lang="tr-TR" smtClean="0"/>
              <a:pPr/>
              <a:t>09.04.2013</a:t>
            </a:fld>
            <a:endParaRPr lang="tr-TR"/>
          </a:p>
        </p:txBody>
      </p:sp>
      <p:sp>
        <p:nvSpPr>
          <p:cNvPr id="6" name="5 Altbilgi Yer Tutucusu"/>
          <p:cNvSpPr>
            <a:spLocks noGrp="1"/>
          </p:cNvSpPr>
          <p:nvPr>
            <p:ph type="ftr" sz="quarter" idx="11"/>
          </p:nvPr>
        </p:nvSpPr>
        <p:spPr/>
        <p:txBody>
          <a:bodyPr/>
          <a:lstStyle>
            <a:extLst/>
          </a:lstStyle>
          <a:p>
            <a:r>
              <a:rPr lang="tr-TR" smtClean="0"/>
              <a:t>…Egitimhane.com…</a:t>
            </a:r>
            <a:endParaRPr lang="tr-TR"/>
          </a:p>
        </p:txBody>
      </p:sp>
      <p:sp>
        <p:nvSpPr>
          <p:cNvPr id="7" name="6 Slayt Numarası Yer Tutucusu"/>
          <p:cNvSpPr>
            <a:spLocks noGrp="1"/>
          </p:cNvSpPr>
          <p:nvPr>
            <p:ph type="sldNum" sz="quarter" idx="12"/>
          </p:nvPr>
        </p:nvSpPr>
        <p:spPr/>
        <p:txBody>
          <a:bodyPr/>
          <a:lstStyle>
            <a:extLst/>
          </a:lstStyle>
          <a:p>
            <a:fld id="{6854DC03-43B3-4D2B-B2F7-4B4ED07BF0FC}"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5CCC921-183A-4263-896F-C77BD68C91AC}" type="datetime1">
              <a:rPr lang="tr-TR" smtClean="0"/>
              <a:pPr/>
              <a:t>09.04.2013</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tr-TR" smtClean="0"/>
              <a:t>…Egitimhane.com…</a:t>
            </a:r>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854DC03-43B3-4D2B-B2F7-4B4ED07BF0FC}"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5.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115616" y="2060848"/>
            <a:ext cx="7406640" cy="1472184"/>
          </a:xfrm>
        </p:spPr>
        <p:txBody>
          <a:bodyPr/>
          <a:lstStyle/>
          <a:p>
            <a:r>
              <a:rPr lang="tr-TR" dirty="0" smtClean="0"/>
              <a:t>Ondalık kesirler </a:t>
            </a:r>
            <a:endParaRPr lang="tr-TR" dirty="0"/>
          </a:p>
        </p:txBody>
      </p:sp>
      <p:pic>
        <p:nvPicPr>
          <p:cNvPr id="1026" name="Picture 2" descr="C:\Documents and Settings\cancan\Desktop\BUSRA\cizgi-film-087.gif"/>
          <p:cNvPicPr>
            <a:picLocks noChangeAspect="1" noChangeArrowheads="1" noCrop="1"/>
          </p:cNvPicPr>
          <p:nvPr/>
        </p:nvPicPr>
        <p:blipFill>
          <a:blip r:embed="rId2" cstate="print"/>
          <a:srcRect/>
          <a:stretch>
            <a:fillRect/>
          </a:stretch>
        </p:blipFill>
        <p:spPr bwMode="auto">
          <a:xfrm>
            <a:off x="5334000" y="3048000"/>
            <a:ext cx="3810000" cy="3810000"/>
          </a:xfrm>
          <a:prstGeom prst="rect">
            <a:avLst/>
          </a:prstGeom>
          <a:noFill/>
        </p:spPr>
      </p:pic>
      <p:sp>
        <p:nvSpPr>
          <p:cNvPr id="3" name="Altbilgi Yer Tutucusu 2"/>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mph" presetSubtype="0" fill="hold" nodeType="clickEffect">
                                  <p:stCondLst>
                                    <p:cond delay="0"/>
                                  </p:stCondLst>
                                  <p:childTnLst>
                                    <p:animClr clrSpc="hsl" dir="cw">
                                      <p:cBhvr override="childStyle">
                                        <p:cTn id="12" dur="500" fill="hold"/>
                                        <p:tgtEl>
                                          <p:spTgt spid="1026"/>
                                        </p:tgtEl>
                                        <p:attrNameLst>
                                          <p:attrName>style.color</p:attrName>
                                        </p:attrNameLst>
                                      </p:cBhvr>
                                      <p:by>
                                        <p:hsl h="0" s="-12549" l="-25098"/>
                                      </p:by>
                                    </p:animClr>
                                    <p:animClr clrSpc="hsl" dir="cw">
                                      <p:cBhvr>
                                        <p:cTn id="13" dur="500" fill="hold"/>
                                        <p:tgtEl>
                                          <p:spTgt spid="1026"/>
                                        </p:tgtEl>
                                        <p:attrNameLst>
                                          <p:attrName>fillcolor</p:attrName>
                                        </p:attrNameLst>
                                      </p:cBhvr>
                                      <p:by>
                                        <p:hsl h="0" s="-12549" l="-25098"/>
                                      </p:by>
                                    </p:animClr>
                                    <p:animClr clrSpc="hsl" dir="cw">
                                      <p:cBhvr>
                                        <p:cTn id="14" dur="500" fill="hold"/>
                                        <p:tgtEl>
                                          <p:spTgt spid="1026"/>
                                        </p:tgtEl>
                                        <p:attrNameLst>
                                          <p:attrName>stroke.color</p:attrName>
                                        </p:attrNameLst>
                                      </p:cBhvr>
                                      <p:by>
                                        <p:hsl h="0" s="-12549" l="-25098"/>
                                      </p:by>
                                    </p:animClr>
                                    <p:set>
                                      <p:cBhvr>
                                        <p:cTn id="15" dur="500" fill="hold"/>
                                        <p:tgtEl>
                                          <p:spTgt spid="10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Ondalık kesir</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solidFill>
                  <a:schemeClr val="bg2">
                    <a:lumMod val="10000"/>
                  </a:schemeClr>
                </a:solidFill>
              </a:rPr>
              <a:t>A. TANIMLAR</a:t>
            </a:r>
            <a:br>
              <a:rPr lang="tr-TR" dirty="0" smtClean="0">
                <a:solidFill>
                  <a:schemeClr val="bg2">
                    <a:lumMod val="10000"/>
                  </a:schemeClr>
                </a:solidFill>
              </a:rPr>
            </a:br>
            <a:r>
              <a:rPr lang="tr-TR" dirty="0" smtClean="0">
                <a:solidFill>
                  <a:schemeClr val="bg2">
                    <a:lumMod val="10000"/>
                  </a:schemeClr>
                </a:solidFill>
              </a:rPr>
              <a:t>a bir tam sayı ve n bir sayma sayısı ise biçimindeki rasyonel sayılara ondalıklı kesir denir</a:t>
            </a:r>
            <a:r>
              <a:rPr lang="tr-TR" dirty="0" smtClean="0">
                <a:solidFill>
                  <a:schemeClr val="bg2">
                    <a:lumMod val="10000"/>
                  </a:schemeClr>
                </a:solidFill>
              </a:rPr>
              <a:t>. </a:t>
            </a:r>
            <a:r>
              <a:rPr lang="tr-TR" u="sng" dirty="0" smtClean="0">
                <a:hlinkClick r:id="rId2"/>
              </a:rPr>
              <a:t>www.</a:t>
            </a:r>
            <a:r>
              <a:rPr lang="tr-TR" u="sng" dirty="0" err="1" smtClean="0">
                <a:hlinkClick r:id="rId2"/>
              </a:rPr>
              <a:t>sorubak</a:t>
            </a:r>
            <a:r>
              <a:rPr lang="tr-TR" u="sng" dirty="0" smtClean="0">
                <a:hlinkClick r:id="rId2"/>
              </a:rPr>
              <a:t>.com</a:t>
            </a:r>
            <a:r>
              <a:rPr lang="tr-TR" dirty="0" smtClean="0">
                <a:solidFill>
                  <a:schemeClr val="bg2">
                    <a:lumMod val="10000"/>
                  </a:schemeClr>
                </a:solidFill>
              </a:rPr>
              <a:t/>
            </a:r>
            <a:br>
              <a:rPr lang="tr-TR" dirty="0" smtClean="0">
                <a:solidFill>
                  <a:schemeClr val="bg2">
                    <a:lumMod val="10000"/>
                  </a:schemeClr>
                </a:solidFill>
              </a:rPr>
            </a:br>
            <a:r>
              <a:rPr lang="tr-TR" dirty="0" smtClean="0">
                <a:solidFill>
                  <a:schemeClr val="bg2">
                    <a:lumMod val="10000"/>
                  </a:schemeClr>
                </a:solidFill>
              </a:rPr>
              <a:t/>
            </a:r>
            <a:br>
              <a:rPr lang="tr-TR" dirty="0" smtClean="0">
                <a:solidFill>
                  <a:schemeClr val="bg2">
                    <a:lumMod val="10000"/>
                  </a:schemeClr>
                </a:solidFill>
              </a:rPr>
            </a:br>
            <a:r>
              <a:rPr lang="tr-TR" dirty="0" smtClean="0">
                <a:solidFill>
                  <a:schemeClr val="bg2">
                    <a:lumMod val="10000"/>
                  </a:schemeClr>
                </a:solidFill>
              </a:rPr>
              <a:t>Burada a ya tam kısmı, </a:t>
            </a:r>
            <a:r>
              <a:rPr lang="tr-TR" dirty="0" err="1" smtClean="0">
                <a:solidFill>
                  <a:schemeClr val="bg2">
                    <a:lumMod val="10000"/>
                  </a:schemeClr>
                </a:solidFill>
              </a:rPr>
              <a:t>bcd</a:t>
            </a:r>
            <a:r>
              <a:rPr lang="tr-TR" dirty="0" smtClean="0">
                <a:solidFill>
                  <a:schemeClr val="bg2">
                    <a:lumMod val="10000"/>
                  </a:schemeClr>
                </a:solidFill>
              </a:rPr>
              <a:t> ye de kesir kısmı denir.</a:t>
            </a:r>
            <a:br>
              <a:rPr lang="tr-TR" dirty="0" smtClean="0">
                <a:solidFill>
                  <a:schemeClr val="bg2">
                    <a:lumMod val="10000"/>
                  </a:schemeClr>
                </a:solidFill>
              </a:rPr>
            </a:br>
            <a:r>
              <a:rPr lang="tr-TR" dirty="0" smtClean="0">
                <a:solidFill>
                  <a:schemeClr val="bg2">
                    <a:lumMod val="10000"/>
                  </a:schemeClr>
                </a:solidFill>
              </a:rPr>
              <a:t>Her doğal sayının ondalık kesir kısmı sıfırdır.</a:t>
            </a:r>
            <a:br>
              <a:rPr lang="tr-TR" dirty="0" smtClean="0">
                <a:solidFill>
                  <a:schemeClr val="bg2">
                    <a:lumMod val="10000"/>
                  </a:schemeClr>
                </a:solidFill>
              </a:rPr>
            </a:br>
            <a:r>
              <a:rPr lang="tr-TR" dirty="0" smtClean="0">
                <a:solidFill>
                  <a:schemeClr val="bg2">
                    <a:lumMod val="10000"/>
                  </a:schemeClr>
                </a:solidFill>
              </a:rPr>
              <a:t>5,0 ; 175,0 ; 1453,0</a:t>
            </a:r>
            <a:r>
              <a:rPr lang="tr-TR" dirty="0" smtClean="0"/>
              <a:t/>
            </a:r>
            <a:br>
              <a:rPr lang="tr-TR" dirty="0" smtClean="0"/>
            </a:br>
            <a:r>
              <a:rPr lang="tr-TR" dirty="0" smtClean="0"/>
              <a:t/>
            </a:r>
            <a:br>
              <a:rPr lang="tr-TR" dirty="0" smtClean="0"/>
            </a:br>
            <a:endParaRPr lang="tr-TR" dirty="0"/>
          </a:p>
        </p:txBody>
      </p:sp>
      <p:pic>
        <p:nvPicPr>
          <p:cNvPr id="5122" name="Picture 2" descr="C:\Documents and Settings\cancan\Desktop\BUSRA\myspacecodesglitters275ll9.gif"/>
          <p:cNvPicPr>
            <a:picLocks noChangeAspect="1" noChangeArrowheads="1" noCrop="1"/>
          </p:cNvPicPr>
          <p:nvPr/>
        </p:nvPicPr>
        <p:blipFill>
          <a:blip r:embed="rId3" cstate="print"/>
          <a:srcRect/>
          <a:stretch>
            <a:fillRect/>
          </a:stretch>
        </p:blipFill>
        <p:spPr bwMode="auto">
          <a:xfrm>
            <a:off x="-540568" y="2348880"/>
            <a:ext cx="2657476" cy="3248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ONDALIK KESİRLERİ TANIYALIM</a:t>
            </a:r>
            <a:br>
              <a:rPr lang="tr-TR" dirty="0" smtClean="0"/>
            </a:br>
            <a:endParaRPr lang="tr-TR" dirty="0"/>
          </a:p>
        </p:txBody>
      </p:sp>
      <p:sp>
        <p:nvSpPr>
          <p:cNvPr id="3" name="2 İçerik Yer Tutucusu"/>
          <p:cNvSpPr>
            <a:spLocks noGrp="1"/>
          </p:cNvSpPr>
          <p:nvPr>
            <p:ph idx="1"/>
          </p:nvPr>
        </p:nvSpPr>
        <p:spPr/>
        <p:txBody>
          <a:bodyPr>
            <a:normAutofit/>
          </a:bodyPr>
          <a:lstStyle/>
          <a:p>
            <a:r>
              <a:rPr lang="tr-TR" dirty="0" smtClean="0"/>
              <a:t>Paydası 10 ve 100 olan kesirler ondalık kesir olarak isimlendirilir.Bu kesirler 0,1 ve 0,01 olarak iki farklı şekilde yazılabilir.Ondalık kesirlerin yazılışında kullanılan virgül,tam ve kesir kısımlarının ayırt edilmesini sağlar.Onda birliklerin sayısı onda birler basamağına,yüzde birliklerin sayısı yüzde birler basamağına yazılır.</a:t>
            </a:r>
          </a:p>
        </p:txBody>
      </p:sp>
      <p:pic>
        <p:nvPicPr>
          <p:cNvPr id="4" name="Picture 2" descr="C:\Documents and Settings\cancan\Desktop\BUSRA\cizgi-film-069.gif"/>
          <p:cNvPicPr>
            <a:picLocks noChangeAspect="1" noChangeArrowheads="1" noCrop="1"/>
          </p:cNvPicPr>
          <p:nvPr/>
        </p:nvPicPr>
        <p:blipFill>
          <a:blip r:embed="rId2" cstate="print"/>
          <a:srcRect/>
          <a:stretch>
            <a:fillRect/>
          </a:stretch>
        </p:blipFill>
        <p:spPr bwMode="auto">
          <a:xfrm>
            <a:off x="0" y="1700808"/>
            <a:ext cx="1826914" cy="22517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Ondalık kesirleri </a:t>
            </a:r>
            <a:endParaRPr lang="tr-TR" dirty="0"/>
          </a:p>
        </p:txBody>
      </p:sp>
      <p:sp>
        <p:nvSpPr>
          <p:cNvPr id="3" name="2 İçerik Yer Tutucusu"/>
          <p:cNvSpPr>
            <a:spLocks noGrp="1"/>
          </p:cNvSpPr>
          <p:nvPr>
            <p:ph idx="1"/>
          </p:nvPr>
        </p:nvSpPr>
        <p:spPr/>
        <p:txBody>
          <a:bodyPr>
            <a:normAutofit/>
          </a:bodyPr>
          <a:lstStyle/>
          <a:p>
            <a:r>
              <a:rPr lang="tr-TR" dirty="0" smtClean="0"/>
              <a:t>3,78 ondalık kesri üç tam yüzde yetmiş sekiz olarak okunur.</a:t>
            </a:r>
          </a:p>
          <a:p>
            <a:r>
              <a:rPr lang="tr-TR" dirty="0" smtClean="0"/>
              <a:t>0,7 ondalık kesri sıfır tam onda yedi diye okunur.</a:t>
            </a:r>
          </a:p>
          <a:p>
            <a:r>
              <a:rPr lang="tr-TR" dirty="0" smtClean="0"/>
              <a:t>Ondalık kesirler sayı doğrusunda gösterilebilir.</a:t>
            </a:r>
          </a:p>
          <a:p>
            <a:endParaRPr lang="tr-TR" dirty="0"/>
          </a:p>
        </p:txBody>
      </p:sp>
      <p:pic>
        <p:nvPicPr>
          <p:cNvPr id="4098" name="Picture 2" descr="C:\Documents and Settings\cancan\Desktop\BUSRA\cizgi-film-036.gif"/>
          <p:cNvPicPr>
            <a:picLocks noChangeAspect="1" noChangeArrowheads="1" noCrop="1"/>
          </p:cNvPicPr>
          <p:nvPr/>
        </p:nvPicPr>
        <p:blipFill>
          <a:blip r:embed="rId2" cstate="print"/>
          <a:srcRect/>
          <a:stretch>
            <a:fillRect/>
          </a:stretch>
        </p:blipFill>
        <p:spPr bwMode="auto">
          <a:xfrm>
            <a:off x="5148064" y="4000500"/>
            <a:ext cx="2390775" cy="2857500"/>
          </a:xfrm>
          <a:prstGeom prst="rect">
            <a:avLst/>
          </a:prstGeom>
          <a:noFill/>
        </p:spPr>
      </p:pic>
      <p:sp>
        <p:nvSpPr>
          <p:cNvPr id="4" name="Altbilgi Yer Tutucusu 3"/>
          <p:cNvSpPr>
            <a:spLocks noGrp="1"/>
          </p:cNvSpPr>
          <p:nvPr>
            <p:ph type="ftr" sz="quarter" idx="11"/>
          </p:nvPr>
        </p:nvSpPr>
        <p:spPr/>
        <p:txBody>
          <a:bodyPr/>
          <a:lstStyle/>
          <a:p>
            <a:r>
              <a:rPr lang="tr-TR" u="sng" dirty="0" smtClean="0">
                <a:hlinkClick r:id="rId3"/>
              </a:rPr>
              <a:t>www.</a:t>
            </a:r>
            <a:r>
              <a:rPr lang="tr-TR" u="sng" dirty="0" err="1" smtClean="0">
                <a:hlinkClick r:id="rId3"/>
              </a:rPr>
              <a:t>sorubak</a:t>
            </a:r>
            <a:r>
              <a:rPr lang="tr-TR" u="sng" dirty="0" smtClean="0">
                <a:hlinkClick r:id="rId3"/>
              </a:rPr>
              <a:t>.com</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TotalTime>
  <Words>82</Words>
  <Application>Microsoft Office PowerPoint</Application>
  <PresentationFormat>Ekran Gösterisi (4:3)</PresentationFormat>
  <Paragraphs>11</Paragraphs>
  <Slides>4</Slides>
  <Notes>0</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Gündönümü</vt:lpstr>
      <vt:lpstr>Ondalık kesirler </vt:lpstr>
      <vt:lpstr>Ondalık kesir</vt:lpstr>
      <vt:lpstr>ONDALIK KESİRLERİ TANIYALIM </vt:lpstr>
      <vt:lpstr>Ondalık kesirleri </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cancan</dc:creator>
  <cp:keywords>www.sorubak.com</cp:keywords>
  <dc:description>www.sorubak.com</dc:description>
  <cp:lastModifiedBy>Dogan</cp:lastModifiedBy>
  <cp:revision>www.sorubak.com</cp:revision>
  <dcterms:created xsi:type="dcterms:W3CDTF">2013-04-06T18:47:03Z</dcterms:created>
  <dcterms:modified xsi:type="dcterms:W3CDTF">2013-04-09T12:09:34Z</dcterms:modified>
  <cp:category>www.sorubak.com</cp:category>
  <cp:version>www.sorubak.com</cp:version>
</cp:coreProperties>
</file>