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2"/>
  </p:notesMasterIdLst>
  <p:sldIdLst>
    <p:sldId id="256" r:id="rId2"/>
    <p:sldId id="261" r:id="rId3"/>
    <p:sldId id="257" r:id="rId4"/>
    <p:sldId id="260" r:id="rId5"/>
    <p:sldId id="258" r:id="rId6"/>
    <p:sldId id="262" r:id="rId7"/>
    <p:sldId id="263" r:id="rId8"/>
    <p:sldId id="266" r:id="rId9"/>
    <p:sldId id="265" r:id="rId10"/>
    <p:sldId id="267"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Varsayılan Bölüm" id="{31FE340C-5419-4AAB-A13E-F60ADA961DF3}">
          <p14:sldIdLst>
            <p14:sldId id="256"/>
            <p14:sldId id="261"/>
            <p14:sldId id="257"/>
            <p14:sldId id="260"/>
            <p14:sldId id="258"/>
            <p14:sldId id="262"/>
            <p14:sldId id="263"/>
            <p14:sldId id="266"/>
            <p14:sldId id="265"/>
            <p14:sldId id="26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38" y="-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ED8E1D-E050-440D-8D52-18D8685D1FD8}" type="datetimeFigureOut">
              <a:rPr lang="tr-TR" smtClean="0"/>
              <a:pPr/>
              <a:t>09.04.2013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728482-DCB2-4532-B0D0-4F27135C7554}" type="slidenum">
              <a:rPr lang="tr-TR" smtClean="0"/>
              <a:pPr/>
              <a:t>‹#›</a:t>
            </a:fld>
            <a:endParaRPr lang="tr-TR"/>
          </a:p>
        </p:txBody>
      </p:sp>
    </p:spTree>
    <p:extLst>
      <p:ext uri="{BB962C8B-B14F-4D97-AF65-F5344CB8AC3E}">
        <p14:creationId xmlns:p14="http://schemas.microsoft.com/office/powerpoint/2010/main" xmlns="" val="6322489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9" name="Alt Başlık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Başlık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tr-TR" smtClean="0"/>
              <a:t>Asıl başlık stili için tıklatın</a:t>
            </a:r>
            <a:endParaRPr kumimoji="0" lang="en-US"/>
          </a:p>
        </p:txBody>
      </p:sp>
      <p:cxnSp>
        <p:nvCxnSpPr>
          <p:cNvPr id="8" name="Düz Bağlayıcı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Düz Bağlayıcı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Veri Yer Tutucusu 14"/>
          <p:cNvSpPr>
            <a:spLocks noGrp="1"/>
          </p:cNvSpPr>
          <p:nvPr>
            <p:ph type="dt" sz="half" idx="10"/>
          </p:nvPr>
        </p:nvSpPr>
        <p:spPr/>
        <p:txBody>
          <a:bodyPr/>
          <a:lstStyle/>
          <a:p>
            <a:fld id="{AD2753F2-F8A4-4C1E-B0AF-885321C845EE}" type="datetime1">
              <a:rPr lang="tr-TR" smtClean="0"/>
              <a:pPr/>
              <a:t>09.04.2013</a:t>
            </a:fld>
            <a:endParaRPr lang="tr-TR"/>
          </a:p>
        </p:txBody>
      </p:sp>
      <p:sp>
        <p:nvSpPr>
          <p:cNvPr id="16" name="Slayt Numarası Yer Tutucusu 15"/>
          <p:cNvSpPr>
            <a:spLocks noGrp="1"/>
          </p:cNvSpPr>
          <p:nvPr>
            <p:ph type="sldNum" sz="quarter" idx="11"/>
          </p:nvPr>
        </p:nvSpPr>
        <p:spPr/>
        <p:txBody>
          <a:bodyPr/>
          <a:lstStyle/>
          <a:p>
            <a:fld id="{9D8EC508-7270-4251-B908-22FA78AD8E07}" type="slidenum">
              <a:rPr lang="tr-TR" smtClean="0"/>
              <a:pPr/>
              <a:t>‹#›</a:t>
            </a:fld>
            <a:endParaRPr lang="tr-TR"/>
          </a:p>
        </p:txBody>
      </p:sp>
      <p:sp>
        <p:nvSpPr>
          <p:cNvPr id="17" name="Altbilgi Yer Tutucusu 16"/>
          <p:cNvSpPr>
            <a:spLocks noGrp="1"/>
          </p:cNvSpPr>
          <p:nvPr>
            <p:ph type="ftr" sz="quarter" idx="12"/>
          </p:nvPr>
        </p:nvSpPr>
        <p:spPr/>
        <p:txBody>
          <a:bodyPr/>
          <a:lstStyle/>
          <a:p>
            <a:r>
              <a:rPr lang="tr-TR" smtClean="0"/>
              <a:t>…Egitimhane.com…</a:t>
            </a:r>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4EB14639-AF8D-4515-9EBB-660D03C32918}" type="datetime1">
              <a:rPr lang="tr-TR" smtClean="0"/>
              <a:pPr/>
              <a:t>09.04.2013</a:t>
            </a:fld>
            <a:endParaRPr lang="tr-TR"/>
          </a:p>
        </p:txBody>
      </p:sp>
      <p:sp>
        <p:nvSpPr>
          <p:cNvPr id="5" name="Altbilgi Yer Tutucusu 4"/>
          <p:cNvSpPr>
            <a:spLocks noGrp="1"/>
          </p:cNvSpPr>
          <p:nvPr>
            <p:ph type="ftr" sz="quarter" idx="11"/>
          </p:nvPr>
        </p:nvSpPr>
        <p:spPr/>
        <p:txBody>
          <a:bodyPr/>
          <a:lstStyle/>
          <a:p>
            <a:r>
              <a:rPr lang="tr-TR" smtClean="0"/>
              <a:t>…Egitimhane.com…</a:t>
            </a:r>
            <a:endParaRPr lang="tr-TR"/>
          </a:p>
        </p:txBody>
      </p:sp>
      <p:sp>
        <p:nvSpPr>
          <p:cNvPr id="6" name="Slayt Numarası Yer Tutucusu 5"/>
          <p:cNvSpPr>
            <a:spLocks noGrp="1"/>
          </p:cNvSpPr>
          <p:nvPr>
            <p:ph type="sldNum" sz="quarter" idx="12"/>
          </p:nvPr>
        </p:nvSpPr>
        <p:spPr/>
        <p:txBody>
          <a:bodyPr/>
          <a:lstStyle/>
          <a:p>
            <a:fld id="{9D8EC508-7270-4251-B908-22FA78AD8E07}"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F692AC7E-9AAD-46F6-8959-E73BC00ECDEA}" type="datetime1">
              <a:rPr lang="tr-TR" smtClean="0"/>
              <a:pPr/>
              <a:t>09.04.2013</a:t>
            </a:fld>
            <a:endParaRPr lang="tr-TR"/>
          </a:p>
        </p:txBody>
      </p:sp>
      <p:sp>
        <p:nvSpPr>
          <p:cNvPr id="5" name="Altbilgi Yer Tutucusu 4"/>
          <p:cNvSpPr>
            <a:spLocks noGrp="1"/>
          </p:cNvSpPr>
          <p:nvPr>
            <p:ph type="ftr" sz="quarter" idx="11"/>
          </p:nvPr>
        </p:nvSpPr>
        <p:spPr/>
        <p:txBody>
          <a:bodyPr/>
          <a:lstStyle/>
          <a:p>
            <a:r>
              <a:rPr lang="tr-TR" smtClean="0"/>
              <a:t>…Egitimhane.com…</a:t>
            </a:r>
            <a:endParaRPr lang="tr-TR"/>
          </a:p>
        </p:txBody>
      </p:sp>
      <p:sp>
        <p:nvSpPr>
          <p:cNvPr id="6" name="Slayt Numarası Yer Tutucusu 5"/>
          <p:cNvSpPr>
            <a:spLocks noGrp="1"/>
          </p:cNvSpPr>
          <p:nvPr>
            <p:ph type="sldNum" sz="quarter" idx="12"/>
          </p:nvPr>
        </p:nvSpPr>
        <p:spPr/>
        <p:txBody>
          <a:bodyPr/>
          <a:lstStyle/>
          <a:p>
            <a:fld id="{9D8EC508-7270-4251-B908-22FA78AD8E07}"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9" name="İçerik Yer Tutucusu 8"/>
          <p:cNvSpPr>
            <a:spLocks noGrp="1"/>
          </p:cNvSpPr>
          <p:nvPr>
            <p:ph idx="1"/>
          </p:nvPr>
        </p:nvSpPr>
        <p:spPr>
          <a:xfrm>
            <a:off x="457200" y="1524000"/>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4" name="Veri Yer Tutucusu 13"/>
          <p:cNvSpPr>
            <a:spLocks noGrp="1"/>
          </p:cNvSpPr>
          <p:nvPr>
            <p:ph type="dt" sz="half" idx="14"/>
          </p:nvPr>
        </p:nvSpPr>
        <p:spPr/>
        <p:txBody>
          <a:bodyPr/>
          <a:lstStyle/>
          <a:p>
            <a:fld id="{4B14D3C5-4988-4E80-AEA3-C74CFDC7935E}" type="datetime1">
              <a:rPr lang="tr-TR" smtClean="0"/>
              <a:pPr/>
              <a:t>09.04.2013</a:t>
            </a:fld>
            <a:endParaRPr lang="tr-TR"/>
          </a:p>
        </p:txBody>
      </p:sp>
      <p:sp>
        <p:nvSpPr>
          <p:cNvPr id="15" name="Slayt Numarası Yer Tutucusu 14"/>
          <p:cNvSpPr>
            <a:spLocks noGrp="1"/>
          </p:cNvSpPr>
          <p:nvPr>
            <p:ph type="sldNum" sz="quarter" idx="15"/>
          </p:nvPr>
        </p:nvSpPr>
        <p:spPr/>
        <p:txBody>
          <a:bodyPr/>
          <a:lstStyle>
            <a:lvl1pPr algn="ctr">
              <a:defRPr/>
            </a:lvl1pPr>
          </a:lstStyle>
          <a:p>
            <a:fld id="{9D8EC508-7270-4251-B908-22FA78AD8E07}" type="slidenum">
              <a:rPr lang="tr-TR" smtClean="0"/>
              <a:pPr/>
              <a:t>‹#›</a:t>
            </a:fld>
            <a:endParaRPr lang="tr-TR"/>
          </a:p>
        </p:txBody>
      </p:sp>
      <p:sp>
        <p:nvSpPr>
          <p:cNvPr id="16" name="Altbilgi Yer Tutucusu 15"/>
          <p:cNvSpPr>
            <a:spLocks noGrp="1"/>
          </p:cNvSpPr>
          <p:nvPr>
            <p:ph type="ftr" sz="quarter" idx="16"/>
          </p:nvPr>
        </p:nvSpPr>
        <p:spPr/>
        <p:txBody>
          <a:bodyPr/>
          <a:lstStyle/>
          <a:p>
            <a:r>
              <a:rPr lang="tr-TR" smtClean="0"/>
              <a:t>…Egitimhane.com…</a:t>
            </a:r>
            <a:endParaRPr lang="tr-TR"/>
          </a:p>
        </p:txBody>
      </p:sp>
      <p:sp>
        <p:nvSpPr>
          <p:cNvPr id="17" name="Başlık 16"/>
          <p:cNvSpPr>
            <a:spLocks noGrp="1"/>
          </p:cNvSpPr>
          <p:nvPr>
            <p:ph type="title"/>
          </p:nvPr>
        </p:nvSpPr>
        <p:spPr/>
        <p:txBody>
          <a:bodyPr rtlCol="0" anchor="b" anchorCtr="0"/>
          <a:lstStyle/>
          <a:p>
            <a:r>
              <a:rPr kumimoji="0" lang="tr-TR" smtClean="0"/>
              <a:t>Asıl başlık stili için tıklatın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4" name="Veri Yer Tutucusu 3"/>
          <p:cNvSpPr>
            <a:spLocks noGrp="1"/>
          </p:cNvSpPr>
          <p:nvPr>
            <p:ph type="dt" sz="half" idx="10"/>
          </p:nvPr>
        </p:nvSpPr>
        <p:spPr/>
        <p:txBody>
          <a:bodyPr/>
          <a:lstStyle/>
          <a:p>
            <a:fld id="{A443CA5C-5ABF-4151-989F-D91F29D4297F}" type="datetime1">
              <a:rPr lang="tr-TR" smtClean="0"/>
              <a:pPr/>
              <a:t>09.04.2013</a:t>
            </a:fld>
            <a:endParaRPr lang="tr-TR"/>
          </a:p>
        </p:txBody>
      </p:sp>
      <p:sp>
        <p:nvSpPr>
          <p:cNvPr id="5" name="Altbilgi Yer Tutucusu 4"/>
          <p:cNvSpPr>
            <a:spLocks noGrp="1"/>
          </p:cNvSpPr>
          <p:nvPr>
            <p:ph type="ftr" sz="quarter" idx="11"/>
          </p:nvPr>
        </p:nvSpPr>
        <p:spPr/>
        <p:txBody>
          <a:bodyPr/>
          <a:lstStyle/>
          <a:p>
            <a:r>
              <a:rPr lang="tr-TR" smtClean="0"/>
              <a:t>…Egitimhane.com…</a:t>
            </a:r>
            <a:endParaRPr lang="tr-TR"/>
          </a:p>
        </p:txBody>
      </p:sp>
      <p:sp>
        <p:nvSpPr>
          <p:cNvPr id="6" name="Slayt Numarası Yer Tutucusu 5"/>
          <p:cNvSpPr>
            <a:spLocks noGrp="1"/>
          </p:cNvSpPr>
          <p:nvPr>
            <p:ph type="sldNum" sz="quarter" idx="12"/>
          </p:nvPr>
        </p:nvSpPr>
        <p:spPr/>
        <p:txBody>
          <a:bodyPr/>
          <a:lstStyle/>
          <a:p>
            <a:fld id="{9D8EC508-7270-4251-B908-22FA78AD8E07}" type="slidenum">
              <a:rPr lang="tr-TR" smtClean="0"/>
              <a:pPr/>
              <a:t>‹#›</a:t>
            </a:fld>
            <a:endParaRPr lang="tr-TR"/>
          </a:p>
        </p:txBody>
      </p:sp>
      <p:sp>
        <p:nvSpPr>
          <p:cNvPr id="2" name="Başlık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cxnSp>
        <p:nvCxnSpPr>
          <p:cNvPr id="7" name="Düz Bağlayıcı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Veri Yer Tutucusu 4"/>
          <p:cNvSpPr>
            <a:spLocks noGrp="1"/>
          </p:cNvSpPr>
          <p:nvPr>
            <p:ph type="dt" sz="half" idx="10"/>
          </p:nvPr>
        </p:nvSpPr>
        <p:spPr/>
        <p:txBody>
          <a:bodyPr/>
          <a:lstStyle/>
          <a:p>
            <a:fld id="{7F254827-9F1B-4991-86C0-8DAC845C66FE}" type="datetime1">
              <a:rPr lang="tr-TR" smtClean="0"/>
              <a:pPr/>
              <a:t>09.04.2013</a:t>
            </a:fld>
            <a:endParaRPr lang="tr-TR"/>
          </a:p>
        </p:txBody>
      </p:sp>
      <p:sp>
        <p:nvSpPr>
          <p:cNvPr id="6" name="Altbilgi Yer Tutucusu 5"/>
          <p:cNvSpPr>
            <a:spLocks noGrp="1"/>
          </p:cNvSpPr>
          <p:nvPr>
            <p:ph type="ftr" sz="quarter" idx="11"/>
          </p:nvPr>
        </p:nvSpPr>
        <p:spPr/>
        <p:txBody>
          <a:bodyPr/>
          <a:lstStyle/>
          <a:p>
            <a:r>
              <a:rPr lang="tr-TR" smtClean="0"/>
              <a:t>…Egitimhane.com…</a:t>
            </a:r>
            <a:endParaRPr lang="tr-TR"/>
          </a:p>
        </p:txBody>
      </p:sp>
      <p:sp>
        <p:nvSpPr>
          <p:cNvPr id="7" name="Slayt Numarası Yer Tutucusu 6"/>
          <p:cNvSpPr>
            <a:spLocks noGrp="1"/>
          </p:cNvSpPr>
          <p:nvPr>
            <p:ph type="sldNum" sz="quarter" idx="12"/>
          </p:nvPr>
        </p:nvSpPr>
        <p:spPr/>
        <p:txBody>
          <a:bodyPr/>
          <a:lstStyle/>
          <a:p>
            <a:fld id="{9D8EC508-7270-4251-B908-22FA78AD8E07}" type="slidenum">
              <a:rPr lang="tr-TR" smtClean="0"/>
              <a:pPr/>
              <a:t>‹#›</a:t>
            </a:fld>
            <a:endParaRPr lang="tr-TR"/>
          </a:p>
        </p:txBody>
      </p:sp>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11" name="İçerik Yer Tutucusu 10"/>
          <p:cNvSpPr>
            <a:spLocks noGrp="1"/>
          </p:cNvSpPr>
          <p:nvPr>
            <p:ph sz="half" idx="1"/>
          </p:nvPr>
        </p:nvSpPr>
        <p:spPr>
          <a:xfrm>
            <a:off x="457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İçerik Yer Tutucusu 12"/>
          <p:cNvSpPr>
            <a:spLocks noGrp="1"/>
          </p:cNvSpPr>
          <p:nvPr>
            <p:ph sz="half" idx="2"/>
          </p:nvPr>
        </p:nvSpPr>
        <p:spPr>
          <a:xfrm>
            <a:off x="4648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9" name="Slayt Numarası Yer Tutucusu 8"/>
          <p:cNvSpPr>
            <a:spLocks noGrp="1"/>
          </p:cNvSpPr>
          <p:nvPr>
            <p:ph type="sldNum" sz="quarter" idx="12"/>
          </p:nvPr>
        </p:nvSpPr>
        <p:spPr/>
        <p:txBody>
          <a:bodyPr/>
          <a:lstStyle/>
          <a:p>
            <a:fld id="{9D8EC508-7270-4251-B908-22FA78AD8E07}" type="slidenum">
              <a:rPr lang="tr-TR" smtClean="0"/>
              <a:pPr/>
              <a:t>‹#›</a:t>
            </a:fld>
            <a:endParaRPr lang="tr-TR"/>
          </a:p>
        </p:txBody>
      </p:sp>
      <p:sp>
        <p:nvSpPr>
          <p:cNvPr id="8" name="Altbilgi Yer Tutucusu 7"/>
          <p:cNvSpPr>
            <a:spLocks noGrp="1"/>
          </p:cNvSpPr>
          <p:nvPr>
            <p:ph type="ftr" sz="quarter" idx="11"/>
          </p:nvPr>
        </p:nvSpPr>
        <p:spPr/>
        <p:txBody>
          <a:bodyPr/>
          <a:lstStyle/>
          <a:p>
            <a:r>
              <a:rPr lang="tr-TR" smtClean="0"/>
              <a:t>…Egitimhane.com…</a:t>
            </a:r>
            <a:endParaRPr lang="tr-TR"/>
          </a:p>
        </p:txBody>
      </p:sp>
      <p:sp>
        <p:nvSpPr>
          <p:cNvPr id="7" name="Veri Yer Tutucusu 6"/>
          <p:cNvSpPr>
            <a:spLocks noGrp="1"/>
          </p:cNvSpPr>
          <p:nvPr>
            <p:ph type="dt" sz="half" idx="10"/>
          </p:nvPr>
        </p:nvSpPr>
        <p:spPr/>
        <p:txBody>
          <a:bodyPr/>
          <a:lstStyle/>
          <a:p>
            <a:fld id="{ABA1C357-7845-4C7F-87E9-50714360AFA1}" type="datetime1">
              <a:rPr lang="tr-TR" smtClean="0"/>
              <a:pPr/>
              <a:t>09.04.2013</a:t>
            </a:fld>
            <a:endParaRPr lang="tr-TR"/>
          </a:p>
        </p:txBody>
      </p:sp>
      <p:sp>
        <p:nvSpPr>
          <p:cNvPr id="3" name="Metin Yer Tutucusu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32" name="İçerik Yer Tutucusu 31"/>
          <p:cNvSpPr>
            <a:spLocks noGrp="1"/>
          </p:cNvSpPr>
          <p:nvPr>
            <p:ph sz="half" idx="2"/>
          </p:nvPr>
        </p:nvSpPr>
        <p:spPr>
          <a:xfrm>
            <a:off x="457200"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4" name="İçerik Yer Tutucusu 33"/>
          <p:cNvSpPr>
            <a:spLocks noGrp="1"/>
          </p:cNvSpPr>
          <p:nvPr>
            <p:ph sz="quarter" idx="4"/>
          </p:nvPr>
        </p:nvSpPr>
        <p:spPr>
          <a:xfrm>
            <a:off x="4649788"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 name="Başlık 1"/>
          <p:cNvSpPr>
            <a:spLocks noGrp="1"/>
          </p:cNvSpPr>
          <p:nvPr>
            <p:ph type="title"/>
          </p:nvPr>
        </p:nvSpPr>
        <p:spPr>
          <a:xfrm>
            <a:off x="457200" y="155448"/>
            <a:ext cx="8229600" cy="1143000"/>
          </a:xfrm>
        </p:spPr>
        <p:txBody>
          <a:bodyPr anchor="b" anchorCtr="0"/>
          <a:lstStyle>
            <a:lvl1pPr>
              <a:defRPr/>
            </a:lvl1pPr>
          </a:lstStyle>
          <a:p>
            <a:r>
              <a:rPr kumimoji="0" lang="tr-TR" smtClean="0"/>
              <a:t>Asıl başlık stili için tıklatın</a:t>
            </a:r>
            <a:endParaRPr kumimoji="0" lang="en-US"/>
          </a:p>
        </p:txBody>
      </p:sp>
      <p:sp>
        <p:nvSpPr>
          <p:cNvPr id="12" name="Metin Yer Tutucusu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cxnSp>
        <p:nvCxnSpPr>
          <p:cNvPr id="10" name="Düz Bağlayıcı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Düz Bağlayıcı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 name="Veri Yer Tutucusu 2"/>
          <p:cNvSpPr>
            <a:spLocks noGrp="1"/>
          </p:cNvSpPr>
          <p:nvPr>
            <p:ph type="dt" sz="half" idx="10"/>
          </p:nvPr>
        </p:nvSpPr>
        <p:spPr/>
        <p:txBody>
          <a:bodyPr/>
          <a:lstStyle/>
          <a:p>
            <a:fld id="{E505C464-2C79-46AB-B315-3DB24BBD1E76}" type="datetime1">
              <a:rPr lang="tr-TR" smtClean="0"/>
              <a:pPr/>
              <a:t>09.04.2013</a:t>
            </a:fld>
            <a:endParaRPr lang="tr-TR"/>
          </a:p>
        </p:txBody>
      </p:sp>
      <p:sp>
        <p:nvSpPr>
          <p:cNvPr id="4" name="Altbilgi Yer Tutucusu 3"/>
          <p:cNvSpPr>
            <a:spLocks noGrp="1"/>
          </p:cNvSpPr>
          <p:nvPr>
            <p:ph type="ftr" sz="quarter" idx="11"/>
          </p:nvPr>
        </p:nvSpPr>
        <p:spPr/>
        <p:txBody>
          <a:bodyPr/>
          <a:lstStyle/>
          <a:p>
            <a:r>
              <a:rPr lang="tr-TR" smtClean="0"/>
              <a:t>…Egitimhane.com…</a:t>
            </a:r>
            <a:endParaRPr lang="tr-TR"/>
          </a:p>
        </p:txBody>
      </p:sp>
      <p:sp>
        <p:nvSpPr>
          <p:cNvPr id="5" name="Slayt Numarası Yer Tutucusu 4"/>
          <p:cNvSpPr>
            <a:spLocks noGrp="1"/>
          </p:cNvSpPr>
          <p:nvPr>
            <p:ph type="sldNum" sz="quarter" idx="12"/>
          </p:nvPr>
        </p:nvSpPr>
        <p:spPr/>
        <p:txBody>
          <a:bodyPr/>
          <a:lstStyle/>
          <a:p>
            <a:fld id="{9D8EC508-7270-4251-B908-22FA78AD8E07}" type="slidenum">
              <a:rPr lang="tr-TR" smtClean="0"/>
              <a:pPr/>
              <a:t>‹#›</a:t>
            </a:fld>
            <a:endParaRPr lang="tr-TR"/>
          </a:p>
        </p:txBody>
      </p:sp>
      <p:sp>
        <p:nvSpPr>
          <p:cNvPr id="2" name="Başlık 1"/>
          <p:cNvSpPr>
            <a:spLocks noGrp="1"/>
          </p:cNvSpPr>
          <p:nvPr>
            <p:ph type="title"/>
          </p:nvPr>
        </p:nvSpPr>
        <p:spPr/>
        <p:txBody>
          <a:bodyPr/>
          <a:lstStyle/>
          <a:p>
            <a:r>
              <a:rPr kumimoji="0" lang="tr-TR" smtClean="0"/>
              <a:t>Asıl başlık stili için tıklatın</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8E5AE14F-7085-4379-A68A-EDBDAC648C48}" type="datetime1">
              <a:rPr lang="tr-TR" smtClean="0"/>
              <a:pPr/>
              <a:t>09.04.2013</a:t>
            </a:fld>
            <a:endParaRPr lang="tr-TR"/>
          </a:p>
        </p:txBody>
      </p:sp>
      <p:sp>
        <p:nvSpPr>
          <p:cNvPr id="3" name="Altbilgi Yer Tutucusu 2"/>
          <p:cNvSpPr>
            <a:spLocks noGrp="1"/>
          </p:cNvSpPr>
          <p:nvPr>
            <p:ph type="ftr" sz="quarter" idx="11"/>
          </p:nvPr>
        </p:nvSpPr>
        <p:spPr/>
        <p:txBody>
          <a:bodyPr/>
          <a:lstStyle/>
          <a:p>
            <a:r>
              <a:rPr lang="tr-TR" smtClean="0"/>
              <a:t>…Egitimhane.com…</a:t>
            </a:r>
            <a:endParaRPr lang="tr-TR"/>
          </a:p>
        </p:txBody>
      </p:sp>
      <p:sp>
        <p:nvSpPr>
          <p:cNvPr id="4" name="Slayt Numarası Yer Tutucusu 3"/>
          <p:cNvSpPr>
            <a:spLocks noGrp="1"/>
          </p:cNvSpPr>
          <p:nvPr>
            <p:ph type="sldNum" sz="quarter" idx="12"/>
          </p:nvPr>
        </p:nvSpPr>
        <p:spPr/>
        <p:txBody>
          <a:bodyPr/>
          <a:lstStyle/>
          <a:p>
            <a:fld id="{9D8EC508-7270-4251-B908-22FA78AD8E07}"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9" name="İçerik Yer Tutucusu 28"/>
          <p:cNvSpPr>
            <a:spLocks noGrp="1"/>
          </p:cNvSpPr>
          <p:nvPr>
            <p:ph sz="quarter" idx="1"/>
          </p:nvPr>
        </p:nvSpPr>
        <p:spPr>
          <a:xfrm>
            <a:off x="457200" y="457200"/>
            <a:ext cx="6248400" cy="5715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 name="Metin Yer Tutucusu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31" name="Başlık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8" name="Veri Yer Tutucusu 7"/>
          <p:cNvSpPr>
            <a:spLocks noGrp="1"/>
          </p:cNvSpPr>
          <p:nvPr>
            <p:ph type="dt" sz="half" idx="14"/>
          </p:nvPr>
        </p:nvSpPr>
        <p:spPr/>
        <p:txBody>
          <a:bodyPr/>
          <a:lstStyle/>
          <a:p>
            <a:fld id="{12B82F8C-D100-4535-BCBA-653C20F5D5F5}" type="datetime1">
              <a:rPr lang="tr-TR" smtClean="0"/>
              <a:pPr/>
              <a:t>09.04.2013</a:t>
            </a:fld>
            <a:endParaRPr lang="tr-TR"/>
          </a:p>
        </p:txBody>
      </p:sp>
      <p:sp>
        <p:nvSpPr>
          <p:cNvPr id="9" name="Slayt Numarası Yer Tutucusu 8"/>
          <p:cNvSpPr>
            <a:spLocks noGrp="1"/>
          </p:cNvSpPr>
          <p:nvPr>
            <p:ph type="sldNum" sz="quarter" idx="15"/>
          </p:nvPr>
        </p:nvSpPr>
        <p:spPr/>
        <p:txBody>
          <a:bodyPr/>
          <a:lstStyle/>
          <a:p>
            <a:fld id="{9D8EC508-7270-4251-B908-22FA78AD8E07}" type="slidenum">
              <a:rPr lang="tr-TR" smtClean="0"/>
              <a:pPr/>
              <a:t>‹#›</a:t>
            </a:fld>
            <a:endParaRPr lang="tr-TR"/>
          </a:p>
        </p:txBody>
      </p:sp>
      <p:sp>
        <p:nvSpPr>
          <p:cNvPr id="10" name="Altbilgi Yer Tutucusu 9"/>
          <p:cNvSpPr>
            <a:spLocks noGrp="1"/>
          </p:cNvSpPr>
          <p:nvPr>
            <p:ph type="ftr" sz="quarter" idx="16"/>
          </p:nvPr>
        </p:nvSpPr>
        <p:spPr/>
        <p:txBody>
          <a:bodyPr/>
          <a:lstStyle/>
          <a:p>
            <a:r>
              <a:rPr lang="tr-TR" smtClean="0"/>
              <a:t>…Egitimhane.com…</a:t>
            </a:r>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3" name="Resim Yer Tutucusu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tr-TR" smtClean="0"/>
              <a:t>Resim eklemek için simgeyi tıklatın</a:t>
            </a:r>
            <a:endParaRPr kumimoji="0" lang="en-US"/>
          </a:p>
        </p:txBody>
      </p:sp>
      <p:sp>
        <p:nvSpPr>
          <p:cNvPr id="4" name="Metin Yer Tutucusu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8" name="Veri Yer Tutucusu 7"/>
          <p:cNvSpPr>
            <a:spLocks noGrp="1"/>
          </p:cNvSpPr>
          <p:nvPr>
            <p:ph type="dt" sz="half" idx="10"/>
          </p:nvPr>
        </p:nvSpPr>
        <p:spPr/>
        <p:txBody>
          <a:bodyPr/>
          <a:lstStyle/>
          <a:p>
            <a:fld id="{3B1F1F6A-65C3-44AF-BC3A-B29E99A68F4D}" type="datetime1">
              <a:rPr lang="tr-TR" smtClean="0"/>
              <a:pPr/>
              <a:t>09.04.2013</a:t>
            </a:fld>
            <a:endParaRPr lang="tr-TR"/>
          </a:p>
        </p:txBody>
      </p:sp>
      <p:sp>
        <p:nvSpPr>
          <p:cNvPr id="9" name="Slayt Numarası Yer Tutucusu 8"/>
          <p:cNvSpPr>
            <a:spLocks noGrp="1"/>
          </p:cNvSpPr>
          <p:nvPr>
            <p:ph type="sldNum" sz="quarter" idx="11"/>
          </p:nvPr>
        </p:nvSpPr>
        <p:spPr/>
        <p:txBody>
          <a:bodyPr/>
          <a:lstStyle/>
          <a:p>
            <a:fld id="{9D8EC508-7270-4251-B908-22FA78AD8E07}" type="slidenum">
              <a:rPr lang="tr-TR" smtClean="0"/>
              <a:pPr/>
              <a:t>‹#›</a:t>
            </a:fld>
            <a:endParaRPr lang="tr-TR"/>
          </a:p>
        </p:txBody>
      </p:sp>
      <p:sp>
        <p:nvSpPr>
          <p:cNvPr id="10" name="Altbilgi Yer Tutucusu 9"/>
          <p:cNvSpPr>
            <a:spLocks noGrp="1"/>
          </p:cNvSpPr>
          <p:nvPr>
            <p:ph type="ftr" sz="quarter" idx="12"/>
          </p:nvPr>
        </p:nvSpPr>
        <p:spPr/>
        <p:txBody>
          <a:bodyPr/>
          <a:lstStyle/>
          <a:p>
            <a:r>
              <a:rPr lang="tr-TR" smtClean="0"/>
              <a:t>…Egitimhane.com…</a:t>
            </a:r>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Metin Yer Tutucusu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Veri Yer Tutucusu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0DA3F40F-B36B-4F74-88FC-B0D3A1E52D70}" type="datetime1">
              <a:rPr lang="tr-TR" smtClean="0"/>
              <a:pPr/>
              <a:t>09.04.2013</a:t>
            </a:fld>
            <a:endParaRPr lang="tr-TR"/>
          </a:p>
        </p:txBody>
      </p:sp>
      <p:sp>
        <p:nvSpPr>
          <p:cNvPr id="10" name="Altbilgi Yer Tutucusu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r>
              <a:rPr lang="tr-TR" smtClean="0"/>
              <a:t>…Egitimhane.com…</a:t>
            </a:r>
            <a:endParaRPr lang="tr-TR"/>
          </a:p>
        </p:txBody>
      </p:sp>
      <p:sp>
        <p:nvSpPr>
          <p:cNvPr id="22" name="Slayt Numarası Yer Tutucusu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9D8EC508-7270-4251-B908-22FA78AD8E07}" type="slidenum">
              <a:rPr lang="tr-TR" smtClean="0"/>
              <a:pPr/>
              <a:t>‹#›</a:t>
            </a:fld>
            <a:endParaRPr lang="tr-TR"/>
          </a:p>
        </p:txBody>
      </p:sp>
      <p:sp>
        <p:nvSpPr>
          <p:cNvPr id="5" name="Başlık Yer Tutucusu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tr-TR" smtClean="0"/>
              <a:t>Asıl başlık stili için tıklatın</a:t>
            </a:r>
            <a:endParaRPr kumimoji="0" 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dt="0"/>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0.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audio" Target="../media/audio9.wav"/><Relationship Id="rId1" Type="http://schemas.openxmlformats.org/officeDocument/2006/relationships/slideLayout" Target="../slideLayouts/slideLayout2.xml"/><Relationship Id="rId4" Type="http://schemas.openxmlformats.org/officeDocument/2006/relationships/audio" Target="../media/audio91.wav"/></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2.wav"/><Relationship Id="rId1" Type="http://schemas.openxmlformats.org/officeDocument/2006/relationships/slideLayout" Target="../slideLayouts/slideLayout2.xml"/><Relationship Id="rId4" Type="http://schemas.openxmlformats.org/officeDocument/2006/relationships/hyperlink" Target="http://www.sorubak.com/"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audio" Target="../media/audio3.wav"/><Relationship Id="rId1" Type="http://schemas.openxmlformats.org/officeDocument/2006/relationships/slideLayout" Target="../slideLayouts/slideLayout2.xml"/><Relationship Id="rId4" Type="http://schemas.openxmlformats.org/officeDocument/2006/relationships/audio" Target="../media/audio31.wav"/></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4.wav"/><Relationship Id="rId1" Type="http://schemas.openxmlformats.org/officeDocument/2006/relationships/slideLayout" Target="../slideLayouts/slideLayout2.xml"/><Relationship Id="rId4" Type="http://schemas.openxmlformats.org/officeDocument/2006/relationships/audio" Target="../media/audio41.wav"/></Relationships>
</file>

<file path=ppt/slides/_rels/slide5.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6.wav"/><Relationship Id="rId1" Type="http://schemas.openxmlformats.org/officeDocument/2006/relationships/slideLayout" Target="../slideLayouts/slideLayout2.xml"/><Relationship Id="rId4" Type="http://schemas.openxmlformats.org/officeDocument/2006/relationships/audio" Target="../media/audio61.wav"/></Relationships>
</file>

<file path=ppt/slides/_rels/slide7.xml.rels><?xml version="1.0" encoding="UTF-8" standalone="yes"?>
<Relationships xmlns="http://schemas.openxmlformats.org/package/2006/relationships"><Relationship Id="rId2" Type="http://schemas.openxmlformats.org/officeDocument/2006/relationships/audio" Target="../media/audio7.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audio" Target="../media/audio81.wav"/><Relationship Id="rId2" Type="http://schemas.openxmlformats.org/officeDocument/2006/relationships/audio" Target="../media/audio8.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4.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p:txBody>
          <a:bodyPr/>
          <a:lstStyle/>
          <a:p>
            <a:r>
              <a:rPr lang="tr-TR" dirty="0" smtClean="0"/>
              <a:t>Kızılay hakkında bilgi</a:t>
            </a:r>
            <a:endParaRPr lang="tr-TR" dirty="0"/>
          </a:p>
        </p:txBody>
      </p:sp>
      <p:sp>
        <p:nvSpPr>
          <p:cNvPr id="2" name="Başlık 1"/>
          <p:cNvSpPr>
            <a:spLocks noGrp="1"/>
          </p:cNvSpPr>
          <p:nvPr>
            <p:ph type="ctrTitle"/>
          </p:nvPr>
        </p:nvSpPr>
        <p:spPr/>
        <p:txBody>
          <a:bodyPr/>
          <a:lstStyle/>
          <a:p>
            <a:r>
              <a:rPr lang="tr-TR" b="1" dirty="0" smtClean="0">
                <a:solidFill>
                  <a:srgbClr val="FF0000"/>
                </a:solidFill>
                <a:effectLst>
                  <a:outerShdw blurRad="38100" dist="38100" dir="2700000" algn="tl">
                    <a:srgbClr val="000000">
                      <a:alpha val="43137"/>
                    </a:srgbClr>
                  </a:outerShdw>
                </a:effectLst>
              </a:rPr>
              <a:t>Kızılay nedir ?</a:t>
            </a:r>
            <a:endParaRPr lang="tr-TR" b="1" dirty="0">
              <a:solidFill>
                <a:srgbClr val="FF0000"/>
              </a:solidFill>
              <a:effectLst>
                <a:outerShdw blurRad="38100" dist="38100" dir="2700000" algn="tl">
                  <a:srgbClr val="000000">
                    <a:alpha val="43137"/>
                  </a:srgbClr>
                </a:outerShdw>
              </a:effectLst>
            </a:endParaRPr>
          </a:p>
        </p:txBody>
      </p:sp>
      <p:sp>
        <p:nvSpPr>
          <p:cNvPr id="4" name="Altbilgi Yer Tutucusu 3"/>
          <p:cNvSpPr>
            <a:spLocks noGrp="1"/>
          </p:cNvSpPr>
          <p:nvPr>
            <p:ph type="ftr" sz="quarter" idx="12"/>
          </p:nvPr>
        </p:nvSpPr>
        <p:spPr/>
        <p:txBody>
          <a:bodyPr/>
          <a:lstStyle/>
          <a:p>
            <a:r>
              <a:rPr lang="tr-TR" u="sng" dirty="0" smtClean="0">
                <a:hlinkClick r:id="rId3"/>
              </a:rPr>
              <a:t>www.</a:t>
            </a:r>
            <a:r>
              <a:rPr lang="tr-TR" u="sng" dirty="0" err="1" smtClean="0">
                <a:hlinkClick r:id="rId3"/>
              </a:rPr>
              <a:t>sorubak</a:t>
            </a:r>
            <a:r>
              <a:rPr lang="tr-TR" u="sng" dirty="0" smtClean="0">
                <a:hlinkClick r:id="rId3"/>
              </a:rPr>
              <a:t>.com</a:t>
            </a:r>
            <a:endParaRPr lang="tr-TR" dirty="0"/>
          </a:p>
        </p:txBody>
      </p:sp>
    </p:spTree>
    <p:extLst>
      <p:ext uri="{BB962C8B-B14F-4D97-AF65-F5344CB8AC3E}">
        <p14:creationId xmlns:p14="http://schemas.microsoft.com/office/powerpoint/2010/main" xmlns="" val="855549842"/>
      </p:ext>
    </p:extLst>
  </p:cSld>
  <p:clrMapOvr>
    <a:masterClrMapping/>
  </p:clrMapOvr>
  <mc:AlternateContent xmlns:mc="http://schemas.openxmlformats.org/markup-compatibility/2006">
    <mc:Choice xmlns:p14="http://schemas.microsoft.com/office/powerpoint/2010/main" xmlns="" Requires="p14">
      <p:transition spd="slow" p14:dur="1200" advTm="3608">
        <p14:prism/>
        <p:sndAc>
          <p:stSnd>
            <p:snd r:embed="rId4" name="push.wav"/>
          </p:stSnd>
        </p:sndAc>
      </p:transition>
    </mc:Choice>
    <mc:Fallback>
      <p:transition spd="slow" advTm="3608">
        <p:fade/>
        <p:sndAc>
          <p:stSnd>
            <p:snd r:embed="rId2" name="push.wav"/>
          </p:stSnd>
        </p:sndAc>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a:bodyPr>
          <a:lstStyle/>
          <a:p>
            <a:r>
              <a:rPr lang="tr-TR" dirty="0" smtClean="0"/>
              <a:t>Hazırlayan: Şafak Mert TOKTOK</a:t>
            </a:r>
          </a:p>
          <a:p>
            <a:pPr marL="0" indent="0">
              <a:buNone/>
            </a:pPr>
            <a:endParaRPr lang="tr-TR" dirty="0"/>
          </a:p>
          <a:p>
            <a:r>
              <a:rPr lang="tr-TR" dirty="0" smtClean="0"/>
              <a:t>Sınıfı: 4/a</a:t>
            </a:r>
          </a:p>
          <a:p>
            <a:pPr marL="0" indent="0">
              <a:buNone/>
            </a:pPr>
            <a:endParaRPr lang="tr-TR" dirty="0" smtClean="0"/>
          </a:p>
          <a:p>
            <a:r>
              <a:rPr lang="tr-TR" dirty="0" smtClean="0"/>
              <a:t>Okulu: Reşat Nuri Güntekin O.O.</a:t>
            </a:r>
          </a:p>
          <a:p>
            <a:endParaRPr lang="tr-TR" dirty="0"/>
          </a:p>
          <a:p>
            <a:r>
              <a:rPr lang="tr-TR" dirty="0" smtClean="0"/>
              <a:t>Öğretmeni: </a:t>
            </a:r>
            <a:r>
              <a:rPr lang="tr-TR" dirty="0"/>
              <a:t>T</a:t>
            </a:r>
            <a:r>
              <a:rPr lang="tr-TR" dirty="0" smtClean="0"/>
              <a:t>ülin </a:t>
            </a:r>
            <a:r>
              <a:rPr lang="tr-TR" dirty="0" smtClean="0"/>
              <a:t>ELMACI</a:t>
            </a:r>
          </a:p>
          <a:p>
            <a:r>
              <a:rPr lang="tr-TR" u="sng" dirty="0" smtClean="0">
                <a:hlinkClick r:id="rId3"/>
              </a:rPr>
              <a:t>www.</a:t>
            </a:r>
            <a:r>
              <a:rPr lang="tr-TR" u="sng" dirty="0" err="1" smtClean="0">
                <a:hlinkClick r:id="rId3"/>
              </a:rPr>
              <a:t>sorubak</a:t>
            </a:r>
            <a:r>
              <a:rPr lang="tr-TR" u="sng" smtClean="0">
                <a:hlinkClick r:id="rId3"/>
              </a:rPr>
              <a:t>.com</a:t>
            </a:r>
            <a:endParaRPr lang="tr-TR" dirty="0"/>
          </a:p>
        </p:txBody>
      </p:sp>
      <p:sp>
        <p:nvSpPr>
          <p:cNvPr id="3" name="Başlık 2"/>
          <p:cNvSpPr>
            <a:spLocks noGrp="1"/>
          </p:cNvSpPr>
          <p:nvPr>
            <p:ph type="title"/>
          </p:nvPr>
        </p:nvSpPr>
        <p:spPr/>
        <p:txBody>
          <a:bodyPr/>
          <a:lstStyle/>
          <a:p>
            <a:endParaRPr lang="tr-TR"/>
          </a:p>
        </p:txBody>
      </p:sp>
    </p:spTree>
    <p:extLst>
      <p:ext uri="{BB962C8B-B14F-4D97-AF65-F5344CB8AC3E}">
        <p14:creationId xmlns:p14="http://schemas.microsoft.com/office/powerpoint/2010/main" xmlns="" val="3297042746"/>
      </p:ext>
    </p:extLst>
  </p:cSld>
  <p:clrMapOvr>
    <a:masterClrMapping/>
  </p:clrMapOvr>
  <mc:AlternateContent xmlns:mc="http://schemas.openxmlformats.org/markup-compatibility/2006">
    <mc:Choice xmlns:p14="http://schemas.microsoft.com/office/powerpoint/2010/main" xmlns="" Requires="p14">
      <p:transition spd="slow" p14:dur="2000" advTm="3784">
        <p:sndAc>
          <p:stSnd>
            <p:snd r:embed="rId4" name="applause.wav"/>
          </p:stSnd>
        </p:sndAc>
      </p:transition>
    </mc:Choice>
    <mc:Fallback>
      <p:transition spd="slow" advTm="3784">
        <p:sndAc>
          <p:stSnd>
            <p:snd r:embed="rId2" name="applause.wav"/>
          </p:stSnd>
        </p:sndAc>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251520" y="260648"/>
            <a:ext cx="8568952" cy="6408711"/>
          </a:xfrm>
        </p:spPr>
      </p:pic>
      <p:sp>
        <p:nvSpPr>
          <p:cNvPr id="2" name="Başlık 1"/>
          <p:cNvSpPr>
            <a:spLocks noGrp="1"/>
          </p:cNvSpPr>
          <p:nvPr>
            <p:ph type="title"/>
          </p:nvPr>
        </p:nvSpPr>
        <p:spPr/>
        <p:txBody>
          <a:bodyPr/>
          <a:lstStyle/>
          <a:p>
            <a:endParaRPr lang="tr-TR"/>
          </a:p>
        </p:txBody>
      </p:sp>
      <p:sp>
        <p:nvSpPr>
          <p:cNvPr id="3" name="Altbilgi Yer Tutucusu 2"/>
          <p:cNvSpPr>
            <a:spLocks noGrp="1"/>
          </p:cNvSpPr>
          <p:nvPr>
            <p:ph type="ftr" sz="quarter" idx="16"/>
          </p:nvPr>
        </p:nvSpPr>
        <p:spPr/>
        <p:txBody>
          <a:bodyPr/>
          <a:lstStyle/>
          <a:p>
            <a:r>
              <a:rPr lang="tr-TR" u="sng" dirty="0" smtClean="0">
                <a:hlinkClick r:id="rId4"/>
              </a:rPr>
              <a:t>www.</a:t>
            </a:r>
            <a:r>
              <a:rPr lang="tr-TR" u="sng" dirty="0" err="1" smtClean="0">
                <a:hlinkClick r:id="rId4"/>
              </a:rPr>
              <a:t>sorubak</a:t>
            </a:r>
            <a:r>
              <a:rPr lang="tr-TR" u="sng" dirty="0" smtClean="0">
                <a:hlinkClick r:id="rId4"/>
              </a:rPr>
              <a:t>.com</a:t>
            </a:r>
            <a:endParaRPr lang="tr-TR" dirty="0"/>
          </a:p>
        </p:txBody>
      </p:sp>
    </p:spTree>
    <p:extLst>
      <p:ext uri="{BB962C8B-B14F-4D97-AF65-F5344CB8AC3E}">
        <p14:creationId xmlns:p14="http://schemas.microsoft.com/office/powerpoint/2010/main" xmlns="" val="4217731498"/>
      </p:ext>
    </p:extLst>
  </p:cSld>
  <p:clrMapOvr>
    <a:masterClrMapping/>
  </p:clrMapOvr>
  <p:transition spd="slow" advTm="4260">
    <p:pull/>
    <p:sndAc>
      <p:stSnd>
        <p:snd r:embed="rId2" name="laser.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bodyPr>
          <a:lstStyle/>
          <a:p>
            <a:r>
              <a:rPr lang="tr-TR" b="1" dirty="0" smtClean="0">
                <a:effectLst>
                  <a:outerShdw blurRad="38100" dist="38100" dir="2700000" algn="tl">
                    <a:srgbClr val="000000">
                      <a:alpha val="43137"/>
                    </a:srgbClr>
                  </a:outerShdw>
                </a:effectLst>
              </a:rPr>
              <a:t>1. Yurt içinde ve dışında savaş, deprem, hastalık salgını, yangın ve su baskını gibi durumlarda zarar görenlere yardım eden, ilaç, yiyecek, giyecek, çadır sağlayan ve bağışlarla yaşayan bir kurum</a:t>
            </a:r>
            <a:r>
              <a:rPr lang="tr-TR" b="1" dirty="0" smtClean="0">
                <a:effectLst>
                  <a:outerShdw blurRad="38100" dist="38100" dir="2700000" algn="tl">
                    <a:srgbClr val="000000">
                      <a:alpha val="43137"/>
                    </a:srgbClr>
                  </a:outerShdw>
                </a:effectLst>
              </a:rPr>
              <a:t>. </a:t>
            </a:r>
            <a:r>
              <a:rPr lang="tr-TR" u="sng" dirty="0" smtClean="0">
                <a:hlinkClick r:id="rId3"/>
              </a:rPr>
              <a:t>www.</a:t>
            </a:r>
            <a:r>
              <a:rPr lang="tr-TR" u="sng" dirty="0" err="1" smtClean="0">
                <a:hlinkClick r:id="rId3"/>
              </a:rPr>
              <a:t>sorubak</a:t>
            </a:r>
            <a:r>
              <a:rPr lang="tr-TR" u="sng" dirty="0" smtClean="0">
                <a:hlinkClick r:id="rId3"/>
              </a:rPr>
              <a:t>.com</a:t>
            </a:r>
            <a:endParaRPr lang="tr-TR" b="1" dirty="0" smtClean="0">
              <a:effectLst>
                <a:outerShdw blurRad="38100" dist="38100" dir="2700000" algn="tl">
                  <a:srgbClr val="000000">
                    <a:alpha val="43137"/>
                  </a:srgbClr>
                </a:outerShdw>
              </a:effectLst>
            </a:endParaRPr>
          </a:p>
          <a:p>
            <a:pPr marL="0" indent="0">
              <a:buNone/>
            </a:pPr>
            <a:endParaRPr lang="tr-TR" b="1" dirty="0" smtClean="0">
              <a:effectLst>
                <a:outerShdw blurRad="38100" dist="38100" dir="2700000" algn="tl">
                  <a:srgbClr val="000000">
                    <a:alpha val="43137"/>
                  </a:srgbClr>
                </a:outerShdw>
              </a:effectLst>
            </a:endParaRPr>
          </a:p>
        </p:txBody>
      </p:sp>
      <p:sp>
        <p:nvSpPr>
          <p:cNvPr id="2" name="Başlık 1"/>
          <p:cNvSpPr>
            <a:spLocks noGrp="1"/>
          </p:cNvSpPr>
          <p:nvPr>
            <p:ph type="title"/>
          </p:nvPr>
        </p:nvSpPr>
        <p:spPr/>
        <p:txBody>
          <a:bodyPr>
            <a:normAutofit fontScale="90000"/>
          </a:bodyPr>
          <a:lstStyle/>
          <a:p>
            <a:r>
              <a:rPr lang="tr-TR" dirty="0" smtClean="0"/>
              <a:t>Kızılay nedir?</a:t>
            </a:r>
            <a:br>
              <a:rPr lang="tr-TR" dirty="0" smtClean="0"/>
            </a:br>
            <a:endParaRPr lang="tr-TR" dirty="0"/>
          </a:p>
        </p:txBody>
      </p:sp>
      <p:sp>
        <p:nvSpPr>
          <p:cNvPr id="4" name="Altbilgi Yer Tutucusu 3"/>
          <p:cNvSpPr>
            <a:spLocks noGrp="1"/>
          </p:cNvSpPr>
          <p:nvPr>
            <p:ph type="ftr" sz="quarter" idx="16"/>
          </p:nvPr>
        </p:nvSpPr>
        <p:spPr/>
        <p:txBody>
          <a:bodyPr/>
          <a:lstStyle/>
          <a:p>
            <a:r>
              <a:rPr lang="tr-TR" u="sng" dirty="0" smtClean="0">
                <a:hlinkClick r:id="rId3"/>
              </a:rPr>
              <a:t>www.</a:t>
            </a:r>
            <a:r>
              <a:rPr lang="tr-TR" u="sng" dirty="0" err="1" smtClean="0">
                <a:hlinkClick r:id="rId3"/>
              </a:rPr>
              <a:t>sorubak</a:t>
            </a:r>
            <a:r>
              <a:rPr lang="tr-TR" u="sng" dirty="0" smtClean="0">
                <a:hlinkClick r:id="rId3"/>
              </a:rPr>
              <a:t>.com</a:t>
            </a:r>
            <a:endParaRPr lang="tr-TR" dirty="0"/>
          </a:p>
        </p:txBody>
      </p:sp>
    </p:spTree>
    <p:extLst>
      <p:ext uri="{BB962C8B-B14F-4D97-AF65-F5344CB8AC3E}">
        <p14:creationId xmlns:p14="http://schemas.microsoft.com/office/powerpoint/2010/main" xmlns="" val="2723839308"/>
      </p:ext>
    </p:extLst>
  </p:cSld>
  <p:clrMapOvr>
    <a:masterClrMapping/>
  </p:clrMapOvr>
  <mc:AlternateContent xmlns:mc="http://schemas.openxmlformats.org/markup-compatibility/2006">
    <mc:Choice xmlns:p14="http://schemas.microsoft.com/office/powerpoint/2010/main" xmlns="" Requires="p14">
      <p:transition spd="slow" p14:dur="4000" advTm="12118">
        <p14:vortex dir="r"/>
        <p:sndAc>
          <p:stSnd>
            <p:snd r:embed="rId4" name="chimes.wav"/>
          </p:stSnd>
        </p:sndAc>
      </p:transition>
    </mc:Choice>
    <mc:Fallback>
      <p:transition spd="slow" advTm="12118">
        <p:fade/>
        <p:sndAc>
          <p:stSnd>
            <p:snd r:embed="rId2" name="chimes.wav"/>
          </p:stSnd>
        </p:sndAc>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251520" y="188640"/>
            <a:ext cx="8640960" cy="6408712"/>
          </a:xfrm>
        </p:spPr>
      </p:pic>
      <p:sp>
        <p:nvSpPr>
          <p:cNvPr id="2" name="Başlık 1"/>
          <p:cNvSpPr>
            <a:spLocks noGrp="1"/>
          </p:cNvSpPr>
          <p:nvPr>
            <p:ph type="title"/>
          </p:nvPr>
        </p:nvSpPr>
        <p:spPr/>
        <p:txBody>
          <a:bodyPr/>
          <a:lstStyle/>
          <a:p>
            <a:endParaRPr lang="tr-TR"/>
          </a:p>
        </p:txBody>
      </p:sp>
    </p:spTree>
    <p:extLst>
      <p:ext uri="{BB962C8B-B14F-4D97-AF65-F5344CB8AC3E}">
        <p14:creationId xmlns:p14="http://schemas.microsoft.com/office/powerpoint/2010/main" xmlns="" val="1009276306"/>
      </p:ext>
    </p:extLst>
  </p:cSld>
  <p:clrMapOvr>
    <a:masterClrMapping/>
  </p:clrMapOvr>
  <mc:AlternateContent xmlns:mc="http://schemas.openxmlformats.org/markup-compatibility/2006">
    <mc:Choice xmlns:p14="http://schemas.microsoft.com/office/powerpoint/2010/main" xmlns="" Requires="p14">
      <p:transition spd="slow" advTm="5974">
        <p14:flash/>
        <p:sndAc>
          <p:stSnd>
            <p:snd r:embed="rId4" name="voltage.wav"/>
          </p:stSnd>
        </p:sndAc>
      </p:transition>
    </mc:Choice>
    <mc:Fallback>
      <p:transition spd="slow" advTm="5974">
        <p:fade/>
        <p:sndAc>
          <p:stSnd>
            <p:snd r:embed="rId2" name="voltage.wav"/>
          </p:stSnd>
        </p:sndAc>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marL="514350" indent="-514350">
              <a:buFont typeface="+mj-lt"/>
              <a:buAutoNum type="arabicPeriod"/>
            </a:pPr>
            <a:r>
              <a:rPr lang="sv-SE" dirty="0" smtClean="0"/>
              <a:t>11 Haziran 1868 tarihinde kurul</a:t>
            </a:r>
            <a:r>
              <a:rPr lang="tr-TR" dirty="0" err="1" smtClean="0"/>
              <a:t>du</a:t>
            </a:r>
            <a:r>
              <a:rPr lang="tr-TR" dirty="0" smtClean="0"/>
              <a:t>.</a:t>
            </a:r>
            <a:endParaRPr lang="tr-TR" dirty="0"/>
          </a:p>
        </p:txBody>
      </p:sp>
      <p:sp>
        <p:nvSpPr>
          <p:cNvPr id="2" name="Başlık 1"/>
          <p:cNvSpPr>
            <a:spLocks noGrp="1"/>
          </p:cNvSpPr>
          <p:nvPr>
            <p:ph type="title"/>
          </p:nvPr>
        </p:nvSpPr>
        <p:spPr/>
        <p:txBody>
          <a:bodyPr/>
          <a:lstStyle/>
          <a:p>
            <a:r>
              <a:rPr lang="tr-TR" dirty="0" smtClean="0"/>
              <a:t>Kızılay ne zaman kuruldu ?</a:t>
            </a:r>
            <a:endParaRPr lang="tr-TR" dirty="0"/>
          </a:p>
        </p:txBody>
      </p:sp>
    </p:spTree>
    <p:extLst>
      <p:ext uri="{BB962C8B-B14F-4D97-AF65-F5344CB8AC3E}">
        <p14:creationId xmlns:p14="http://schemas.microsoft.com/office/powerpoint/2010/main" xmlns="" val="3092238707"/>
      </p:ext>
    </p:extLst>
  </p:cSld>
  <p:clrMapOvr>
    <a:masterClrMapping/>
  </p:clrMapOvr>
  <p:transition spd="slow" advTm="5960">
    <p:push dir="u"/>
    <p:sndAc>
      <p:stSnd>
        <p:snd r:embed="rId2" name="coin.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251521" y="1340768"/>
            <a:ext cx="8640960" cy="5328592"/>
          </a:xfrm>
        </p:spPr>
      </p:pic>
      <p:sp>
        <p:nvSpPr>
          <p:cNvPr id="2" name="Başlık 1"/>
          <p:cNvSpPr>
            <a:spLocks noGrp="1"/>
          </p:cNvSpPr>
          <p:nvPr>
            <p:ph type="title"/>
          </p:nvPr>
        </p:nvSpPr>
        <p:spPr/>
        <p:txBody>
          <a:bodyPr/>
          <a:lstStyle/>
          <a:p>
            <a:r>
              <a:rPr lang="tr-TR" dirty="0" smtClean="0"/>
              <a:t>                Kızılay Otobüsü  </a:t>
            </a:r>
            <a:endParaRPr lang="tr-TR" dirty="0"/>
          </a:p>
        </p:txBody>
      </p:sp>
    </p:spTree>
    <p:extLst>
      <p:ext uri="{BB962C8B-B14F-4D97-AF65-F5344CB8AC3E}">
        <p14:creationId xmlns:p14="http://schemas.microsoft.com/office/powerpoint/2010/main" xmlns="" val="1685953372"/>
      </p:ext>
    </p:extLst>
  </p:cSld>
  <p:clrMapOvr>
    <a:masterClrMapping/>
  </p:clrMapOvr>
  <mc:AlternateContent xmlns:mc="http://schemas.openxmlformats.org/markup-compatibility/2006">
    <mc:Choice xmlns:p14="http://schemas.microsoft.com/office/powerpoint/2010/main" xmlns="" Requires="p14">
      <p:transition spd="slow" p14:dur="3000" advTm="6108">
        <p14:shred/>
        <p:sndAc>
          <p:stSnd>
            <p:snd r:embed="rId4" name="drumroll.wav"/>
          </p:stSnd>
        </p:sndAc>
      </p:transition>
    </mc:Choice>
    <mc:Fallback>
      <p:transition spd="slow" advTm="6108">
        <p:fade/>
        <p:sndAc>
          <p:stSnd>
            <p:snd r:embed="rId2" name="drumroll.wav"/>
          </p:stSnd>
        </p:sndAc>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a:bodyPr>
          <a:lstStyle/>
          <a:p>
            <a:r>
              <a:rPr lang="tr-TR" dirty="0"/>
              <a:t>Uluslararası Kızılay Kızılhaç Hareketi'nin temel ilkeleri olan insanlık, ayrım gözetmemek, tarafsızlık, bağımsızlık, hayır kurumu niteliği, birlik ve evrensellik çerçevesinde çalışan bir yardım kuruluşudur. Personelinin bir kısmı gönüllü olarak, bir kısmı ise maaşlı olarak çalışır.</a:t>
            </a:r>
          </a:p>
          <a:p>
            <a:endParaRPr lang="tr-TR" dirty="0"/>
          </a:p>
          <a:p>
            <a:r>
              <a:rPr lang="tr-TR" dirty="0" smtClean="0"/>
              <a:t>.</a:t>
            </a:r>
            <a:endParaRPr lang="tr-TR" dirty="0"/>
          </a:p>
        </p:txBody>
      </p:sp>
      <p:sp>
        <p:nvSpPr>
          <p:cNvPr id="3" name="Başlık 2"/>
          <p:cNvSpPr>
            <a:spLocks noGrp="1"/>
          </p:cNvSpPr>
          <p:nvPr>
            <p:ph type="title"/>
          </p:nvPr>
        </p:nvSpPr>
        <p:spPr/>
        <p:txBody>
          <a:bodyPr/>
          <a:lstStyle/>
          <a:p>
            <a:endParaRPr lang="tr-TR" dirty="0"/>
          </a:p>
        </p:txBody>
      </p:sp>
    </p:spTree>
    <p:extLst>
      <p:ext uri="{BB962C8B-B14F-4D97-AF65-F5344CB8AC3E}">
        <p14:creationId xmlns:p14="http://schemas.microsoft.com/office/powerpoint/2010/main" xmlns="" val="2574230432"/>
      </p:ext>
    </p:extLst>
  </p:cSld>
  <p:clrMapOvr>
    <a:masterClrMapping/>
  </p:clrMapOvr>
  <p:transition spd="slow" advTm="20059">
    <p:cover/>
    <p:sndAc>
      <p:stSnd>
        <p:snd r:embed="rId2" name="arrow.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dirty="0"/>
              <a:t>Osmanlı İmparatorluğu'nda "Osmanlı Yaralı ve Hasta Askerlere Yardım Cemiyeti" adı ile 1868 yılında faaliyete geçen kuruluş, en son 1947 yılında "Türkiye Kızılay Derneği" ismini aldı. İlk başkanlığını </a:t>
            </a:r>
            <a:r>
              <a:rPr lang="tr-TR" dirty="0" err="1"/>
              <a:t>Marko</a:t>
            </a:r>
            <a:r>
              <a:rPr lang="tr-TR" dirty="0"/>
              <a:t> Paşa adındaki Rum asıllı Osmanlı hekimi yaptı</a:t>
            </a:r>
          </a:p>
        </p:txBody>
      </p:sp>
      <p:sp>
        <p:nvSpPr>
          <p:cNvPr id="3" name="Başlık 2"/>
          <p:cNvSpPr>
            <a:spLocks noGrp="1"/>
          </p:cNvSpPr>
          <p:nvPr>
            <p:ph type="title"/>
          </p:nvPr>
        </p:nvSpPr>
        <p:spPr/>
        <p:txBody>
          <a:bodyPr/>
          <a:lstStyle/>
          <a:p>
            <a:endParaRPr lang="tr-TR"/>
          </a:p>
        </p:txBody>
      </p:sp>
    </p:spTree>
    <p:extLst>
      <p:ext uri="{BB962C8B-B14F-4D97-AF65-F5344CB8AC3E}">
        <p14:creationId xmlns:p14="http://schemas.microsoft.com/office/powerpoint/2010/main" xmlns="" val="461623092"/>
      </p:ext>
    </p:extLst>
  </p:cSld>
  <p:clrMapOvr>
    <a:masterClrMapping/>
  </p:clrMapOvr>
  <mc:AlternateContent xmlns:mc="http://schemas.openxmlformats.org/markup-compatibility/2006">
    <mc:Choice xmlns:p14="http://schemas.microsoft.com/office/powerpoint/2010/main" xmlns="" Requires="p14">
      <p:transition spd="slow" p14:dur="1600" advTm="18794">
        <p14:prism isInverted="1"/>
        <p:sndAc>
          <p:stSnd>
            <p:snd r:embed="rId3" name="click.wav"/>
          </p:stSnd>
        </p:sndAc>
      </p:transition>
    </mc:Choice>
    <mc:Fallback>
      <p:transition spd="slow" advTm="18794">
        <p:fade/>
        <p:sndAc>
          <p:stSnd>
            <p:snd r:embed="rId2" name="click.wav"/>
          </p:stSnd>
        </p:sndAc>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çerik Yer Tutucusu 5"/>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251520" y="260648"/>
            <a:ext cx="8640960" cy="6408712"/>
          </a:xfrm>
        </p:spPr>
      </p:pic>
      <p:sp>
        <p:nvSpPr>
          <p:cNvPr id="2" name="Başlık 1"/>
          <p:cNvSpPr>
            <a:spLocks noGrp="1"/>
          </p:cNvSpPr>
          <p:nvPr>
            <p:ph type="title"/>
          </p:nvPr>
        </p:nvSpPr>
        <p:spPr/>
        <p:txBody>
          <a:bodyPr/>
          <a:lstStyle/>
          <a:p>
            <a:endParaRPr lang="tr-TR" dirty="0"/>
          </a:p>
        </p:txBody>
      </p:sp>
    </p:spTree>
    <p:extLst>
      <p:ext uri="{BB962C8B-B14F-4D97-AF65-F5344CB8AC3E}">
        <p14:creationId xmlns:p14="http://schemas.microsoft.com/office/powerpoint/2010/main" xmlns="" val="2284817486"/>
      </p:ext>
    </p:extLst>
  </p:cSld>
  <p:clrMapOvr>
    <a:masterClrMapping/>
  </p:clrMapOvr>
  <p:transition spd="slow" advTm="6031">
    <p:wheel spokes="1"/>
    <p:sndAc>
      <p:stSnd>
        <p:snd r:embed="rId2" name="voltage.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Kağıt">
  <a:themeElements>
    <a:clrScheme name="Kağıt">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Kağıt">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Kağıt">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45</TotalTime>
  <Words>170</Words>
  <Application>Microsoft Office PowerPoint</Application>
  <PresentationFormat>Ekran Gösterisi (4:3)</PresentationFormat>
  <Paragraphs>22</Paragraphs>
  <Slides>10</Slides>
  <Notes>0</Notes>
  <HiddenSlides>0</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Kağıt</vt:lpstr>
      <vt:lpstr>Kızılay nedir ?</vt:lpstr>
      <vt:lpstr>Slayt 2</vt:lpstr>
      <vt:lpstr>Kızılay nedir? </vt:lpstr>
      <vt:lpstr>Slayt 4</vt:lpstr>
      <vt:lpstr>Kızılay ne zaman kuruldu ?</vt:lpstr>
      <vt:lpstr>                Kızılay Otobüsü  </vt:lpstr>
      <vt:lpstr>Slayt 7</vt:lpstr>
      <vt:lpstr>Slayt 8</vt:lpstr>
      <vt:lpstr>Slayt 9</vt:lpstr>
      <vt:lpstr>Slayt 10</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Mehmet</dc:creator>
  <cp:keywords>www.sorubak.com</cp:keywords>
  <dc:description>www.sorubak.com</dc:description>
  <cp:lastModifiedBy>Dogan</cp:lastModifiedBy>
  <cp:revision>www.sorubak.com</cp:revision>
  <dcterms:created xsi:type="dcterms:W3CDTF">2013-04-05T18:41:34Z</dcterms:created>
  <dcterms:modified xsi:type="dcterms:W3CDTF">2013-04-09T12:08:08Z</dcterms:modified>
  <cp:category>www.sorubak.com</cp:category>
  <cp:version>www.sorubak.com</cp:version>
</cp:coreProperties>
</file>