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38" autoAdjust="0"/>
    <p:restoredTop sz="94660"/>
  </p:normalViewPr>
  <p:slideViewPr>
    <p:cSldViewPr>
      <p:cViewPr varScale="1">
        <p:scale>
          <a:sx n="79" d="100"/>
          <a:sy n="79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AD14D0-42CF-4314-893F-3C769EF48571}" type="doc">
      <dgm:prSet loTypeId="urn:microsoft.com/office/officeart/2005/8/layout/hierarchy2" loCatId="hierarchy" qsTypeId="urn:microsoft.com/office/officeart/2005/8/quickstyle/3d9" qsCatId="3D" csTypeId="urn:microsoft.com/office/officeart/2005/8/colors/colorful3" csCatId="colorful" phldr="1"/>
      <dgm:spPr/>
      <dgm:t>
        <a:bodyPr/>
        <a:lstStyle/>
        <a:p>
          <a:endParaRPr lang="tr-TR"/>
        </a:p>
      </dgm:t>
    </dgm:pt>
    <dgm:pt modelId="{6B921B9C-7713-415D-85E7-B6B8AC22D2E6}">
      <dgm:prSet phldrT="[Metin]"/>
      <dgm:spPr/>
      <dgm:t>
        <a:bodyPr/>
        <a:lstStyle/>
        <a:p>
          <a:r>
            <a:rPr lang="tr-TR" dirty="0" smtClean="0"/>
            <a:t>İçinde Neler Var?</a:t>
          </a:r>
          <a:endParaRPr lang="tr-TR" dirty="0"/>
        </a:p>
      </dgm:t>
    </dgm:pt>
    <dgm:pt modelId="{A7FEFC0F-2348-4BBF-96CF-F04D66899E64}" type="parTrans" cxnId="{805D88F4-860D-4252-A628-F2B6519923C5}">
      <dgm:prSet/>
      <dgm:spPr/>
      <dgm:t>
        <a:bodyPr/>
        <a:lstStyle/>
        <a:p>
          <a:endParaRPr lang="tr-TR"/>
        </a:p>
      </dgm:t>
    </dgm:pt>
    <dgm:pt modelId="{12FC2548-5F4A-4A20-B611-5EFAEA1D4C9E}" type="sibTrans" cxnId="{805D88F4-860D-4252-A628-F2B6519923C5}">
      <dgm:prSet/>
      <dgm:spPr/>
      <dgm:t>
        <a:bodyPr/>
        <a:lstStyle/>
        <a:p>
          <a:endParaRPr lang="tr-TR"/>
        </a:p>
      </dgm:t>
    </dgm:pt>
    <dgm:pt modelId="{554642A3-2B86-4725-9431-513FC32FA92A}">
      <dgm:prSet phldrT="[Metin]"/>
      <dgm:spPr/>
      <dgm:t>
        <a:bodyPr/>
        <a:lstStyle/>
        <a:p>
          <a:r>
            <a:rPr lang="tr-TR" dirty="0" smtClean="0"/>
            <a:t>Işık Nedir?</a:t>
          </a:r>
          <a:endParaRPr lang="tr-TR" dirty="0"/>
        </a:p>
      </dgm:t>
    </dgm:pt>
    <dgm:pt modelId="{9310F7AB-78EC-48FA-B38D-AAB56DD2F91F}" type="parTrans" cxnId="{3388B54C-8F76-4363-AC11-ACA3F285EA8C}">
      <dgm:prSet/>
      <dgm:spPr/>
      <dgm:t>
        <a:bodyPr/>
        <a:lstStyle/>
        <a:p>
          <a:endParaRPr lang="tr-TR"/>
        </a:p>
      </dgm:t>
    </dgm:pt>
    <dgm:pt modelId="{D3D4A029-2D73-47E9-A1AB-1CBAB6A26C6B}" type="sibTrans" cxnId="{3388B54C-8F76-4363-AC11-ACA3F285EA8C}">
      <dgm:prSet/>
      <dgm:spPr/>
      <dgm:t>
        <a:bodyPr/>
        <a:lstStyle/>
        <a:p>
          <a:endParaRPr lang="tr-TR"/>
        </a:p>
      </dgm:t>
    </dgm:pt>
    <dgm:pt modelId="{5A3E52E8-67D2-4BAC-93E3-622AD07125C3}">
      <dgm:prSet phldrT="[Metin]"/>
      <dgm:spPr/>
      <dgm:t>
        <a:bodyPr/>
        <a:lstStyle/>
        <a:p>
          <a:r>
            <a:rPr lang="tr-TR" dirty="0" smtClean="0"/>
            <a:t>Görsellerle Karşılaştırma</a:t>
          </a:r>
          <a:endParaRPr lang="tr-TR" dirty="0"/>
        </a:p>
      </dgm:t>
    </dgm:pt>
    <dgm:pt modelId="{3A4A4BC9-E882-4051-91B4-C1238E710964}" type="parTrans" cxnId="{ECA86BF0-3192-4BF6-AE53-3E5342A75F85}">
      <dgm:prSet/>
      <dgm:spPr/>
      <dgm:t>
        <a:bodyPr/>
        <a:lstStyle/>
        <a:p>
          <a:endParaRPr lang="tr-TR"/>
        </a:p>
      </dgm:t>
    </dgm:pt>
    <dgm:pt modelId="{355CD73B-3B2C-4294-8A27-C52A12B22265}" type="sibTrans" cxnId="{ECA86BF0-3192-4BF6-AE53-3E5342A75F85}">
      <dgm:prSet/>
      <dgm:spPr/>
      <dgm:t>
        <a:bodyPr/>
        <a:lstStyle/>
        <a:p>
          <a:endParaRPr lang="tr-TR"/>
        </a:p>
      </dgm:t>
    </dgm:pt>
    <dgm:pt modelId="{0CDC8553-D631-4C42-90EE-B2E7E4ACF402}">
      <dgm:prSet phldrT="[Metin]"/>
      <dgm:spPr/>
      <dgm:t>
        <a:bodyPr/>
        <a:lstStyle/>
        <a:p>
          <a:r>
            <a:rPr lang="tr-TR" dirty="0" smtClean="0"/>
            <a:t>Işık Kaynağı Nedir?</a:t>
          </a:r>
          <a:endParaRPr lang="tr-TR" dirty="0"/>
        </a:p>
      </dgm:t>
    </dgm:pt>
    <dgm:pt modelId="{C0A36B46-C13F-48EC-A143-20095F02143E}" type="parTrans" cxnId="{8B3B7A8F-48D0-4585-A9E6-E9BF36A9F654}">
      <dgm:prSet/>
      <dgm:spPr/>
      <dgm:t>
        <a:bodyPr/>
        <a:lstStyle/>
        <a:p>
          <a:endParaRPr lang="tr-TR"/>
        </a:p>
      </dgm:t>
    </dgm:pt>
    <dgm:pt modelId="{A20128BD-B724-4496-8F1A-2BF767B6E1B5}" type="sibTrans" cxnId="{8B3B7A8F-48D0-4585-A9E6-E9BF36A9F654}">
      <dgm:prSet/>
      <dgm:spPr/>
      <dgm:t>
        <a:bodyPr/>
        <a:lstStyle/>
        <a:p>
          <a:endParaRPr lang="tr-TR"/>
        </a:p>
      </dgm:t>
    </dgm:pt>
    <dgm:pt modelId="{23ADD4C4-C0DE-43A6-804E-348B02B528AF}">
      <dgm:prSet phldrT="[Metin]"/>
      <dgm:spPr/>
      <dgm:t>
        <a:bodyPr/>
        <a:lstStyle/>
        <a:p>
          <a:r>
            <a:rPr lang="tr-TR" dirty="0" smtClean="0"/>
            <a:t>Yapay Işık Kaynakları</a:t>
          </a:r>
          <a:endParaRPr lang="tr-TR" dirty="0"/>
        </a:p>
      </dgm:t>
    </dgm:pt>
    <dgm:pt modelId="{D98C751C-6BB7-4753-ADD7-2AE4FEA38421}" type="parTrans" cxnId="{A9EFDD35-8592-499B-B345-9241FF6B5AC9}">
      <dgm:prSet/>
      <dgm:spPr/>
      <dgm:t>
        <a:bodyPr/>
        <a:lstStyle/>
        <a:p>
          <a:endParaRPr lang="tr-TR"/>
        </a:p>
      </dgm:t>
    </dgm:pt>
    <dgm:pt modelId="{8AF5DDF8-0984-496D-B706-446061813ACB}" type="sibTrans" cxnId="{A9EFDD35-8592-499B-B345-9241FF6B5AC9}">
      <dgm:prSet/>
      <dgm:spPr/>
      <dgm:t>
        <a:bodyPr/>
        <a:lstStyle/>
        <a:p>
          <a:endParaRPr lang="tr-TR"/>
        </a:p>
      </dgm:t>
    </dgm:pt>
    <dgm:pt modelId="{9E00BD4D-9F13-4C39-A0E5-9A16A871A0DD}">
      <dgm:prSet/>
      <dgm:spPr/>
      <dgm:t>
        <a:bodyPr/>
        <a:lstStyle/>
        <a:p>
          <a:r>
            <a:rPr lang="tr-TR" dirty="0" smtClean="0"/>
            <a:t>Doğal Işık Kaynakları</a:t>
          </a:r>
          <a:endParaRPr lang="tr-TR" dirty="0"/>
        </a:p>
      </dgm:t>
    </dgm:pt>
    <dgm:pt modelId="{FE87B267-4E99-4CD6-A7CE-9B3164F3967E}" type="parTrans" cxnId="{FD5B1237-E2E0-4F0A-BCB5-859B55F61674}">
      <dgm:prSet/>
      <dgm:spPr/>
      <dgm:t>
        <a:bodyPr/>
        <a:lstStyle/>
        <a:p>
          <a:endParaRPr lang="tr-TR"/>
        </a:p>
      </dgm:t>
    </dgm:pt>
    <dgm:pt modelId="{5F588CEC-6354-4429-A32C-8A578FC12B4D}" type="sibTrans" cxnId="{FD5B1237-E2E0-4F0A-BCB5-859B55F61674}">
      <dgm:prSet/>
      <dgm:spPr/>
      <dgm:t>
        <a:bodyPr/>
        <a:lstStyle/>
        <a:p>
          <a:endParaRPr lang="tr-TR"/>
        </a:p>
      </dgm:t>
    </dgm:pt>
    <dgm:pt modelId="{5B13078F-3181-4F89-94C9-7BE12E77D852}">
      <dgm:prSet phldrT="[Metin]"/>
      <dgm:spPr/>
      <dgm:t>
        <a:bodyPr/>
        <a:lstStyle/>
        <a:p>
          <a:r>
            <a:rPr lang="tr-TR" dirty="0" smtClean="0"/>
            <a:t>Sorular</a:t>
          </a:r>
          <a:endParaRPr lang="tr-TR" dirty="0"/>
        </a:p>
      </dgm:t>
    </dgm:pt>
    <dgm:pt modelId="{827639D7-652B-41DB-ADC0-AD5D5485C2D8}" type="parTrans" cxnId="{02A09F04-22A4-47FB-A267-90420DF1C101}">
      <dgm:prSet/>
      <dgm:spPr/>
      <dgm:t>
        <a:bodyPr/>
        <a:lstStyle/>
        <a:p>
          <a:endParaRPr lang="tr-TR"/>
        </a:p>
      </dgm:t>
    </dgm:pt>
    <dgm:pt modelId="{351FFE0C-887B-487D-AA4C-EA1EBAED2B15}" type="sibTrans" cxnId="{02A09F04-22A4-47FB-A267-90420DF1C101}">
      <dgm:prSet/>
      <dgm:spPr/>
      <dgm:t>
        <a:bodyPr/>
        <a:lstStyle/>
        <a:p>
          <a:endParaRPr lang="tr-TR"/>
        </a:p>
      </dgm:t>
    </dgm:pt>
    <dgm:pt modelId="{26A75954-433B-41D3-9B5C-8D3FF6210D04}" type="pres">
      <dgm:prSet presAssocID="{C5AD14D0-42CF-4314-893F-3C769EF4857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6A07685-E80D-44B1-8CB0-C28729D8F18D}" type="pres">
      <dgm:prSet presAssocID="{6B921B9C-7713-415D-85E7-B6B8AC22D2E6}" presName="root1" presStyleCnt="0"/>
      <dgm:spPr/>
    </dgm:pt>
    <dgm:pt modelId="{AA39BCD3-A7EE-4B6B-90B0-1FF0190F75F7}" type="pres">
      <dgm:prSet presAssocID="{6B921B9C-7713-415D-85E7-B6B8AC22D2E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AC05901-E9F7-47E3-B72E-86512D9DBACC}" type="pres">
      <dgm:prSet presAssocID="{6B921B9C-7713-415D-85E7-B6B8AC22D2E6}" presName="level2hierChild" presStyleCnt="0"/>
      <dgm:spPr/>
    </dgm:pt>
    <dgm:pt modelId="{87DAC61A-9F46-4EB0-B4D1-9EDF8158FDD8}" type="pres">
      <dgm:prSet presAssocID="{9310F7AB-78EC-48FA-B38D-AAB56DD2F91F}" presName="conn2-1" presStyleLbl="parChTrans1D2" presStyleIdx="0" presStyleCnt="3"/>
      <dgm:spPr/>
      <dgm:t>
        <a:bodyPr/>
        <a:lstStyle/>
        <a:p>
          <a:endParaRPr lang="tr-TR"/>
        </a:p>
      </dgm:t>
    </dgm:pt>
    <dgm:pt modelId="{2416F7B7-0623-4EE4-8676-534B9DC0AF2A}" type="pres">
      <dgm:prSet presAssocID="{9310F7AB-78EC-48FA-B38D-AAB56DD2F91F}" presName="connTx" presStyleLbl="parChTrans1D2" presStyleIdx="0" presStyleCnt="3"/>
      <dgm:spPr/>
      <dgm:t>
        <a:bodyPr/>
        <a:lstStyle/>
        <a:p>
          <a:endParaRPr lang="tr-TR"/>
        </a:p>
      </dgm:t>
    </dgm:pt>
    <dgm:pt modelId="{DA73A271-D9E2-4D7E-8B5A-4E08D9E978D9}" type="pres">
      <dgm:prSet presAssocID="{554642A3-2B86-4725-9431-513FC32FA92A}" presName="root2" presStyleCnt="0"/>
      <dgm:spPr/>
    </dgm:pt>
    <dgm:pt modelId="{CAF09FBE-66F6-429B-AFA7-8E6D7DADFF55}" type="pres">
      <dgm:prSet presAssocID="{554642A3-2B86-4725-9431-513FC32FA92A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CD34911-B37E-48B1-9D60-69C5C44F9D6E}" type="pres">
      <dgm:prSet presAssocID="{554642A3-2B86-4725-9431-513FC32FA92A}" presName="level3hierChild" presStyleCnt="0"/>
      <dgm:spPr/>
    </dgm:pt>
    <dgm:pt modelId="{BA70A7E5-F76D-465D-9392-77E2FABA2D96}" type="pres">
      <dgm:prSet presAssocID="{3A4A4BC9-E882-4051-91B4-C1238E710964}" presName="conn2-1" presStyleLbl="parChTrans1D3" presStyleIdx="0" presStyleCnt="3"/>
      <dgm:spPr/>
      <dgm:t>
        <a:bodyPr/>
        <a:lstStyle/>
        <a:p>
          <a:endParaRPr lang="tr-TR"/>
        </a:p>
      </dgm:t>
    </dgm:pt>
    <dgm:pt modelId="{1BA94A4D-60F9-45E2-87A3-75FAF6FBD3A8}" type="pres">
      <dgm:prSet presAssocID="{3A4A4BC9-E882-4051-91B4-C1238E710964}" presName="connTx" presStyleLbl="parChTrans1D3" presStyleIdx="0" presStyleCnt="3"/>
      <dgm:spPr/>
      <dgm:t>
        <a:bodyPr/>
        <a:lstStyle/>
        <a:p>
          <a:endParaRPr lang="tr-TR"/>
        </a:p>
      </dgm:t>
    </dgm:pt>
    <dgm:pt modelId="{8600E55E-0773-4BE2-BF32-35F2FD080DA2}" type="pres">
      <dgm:prSet presAssocID="{5A3E52E8-67D2-4BAC-93E3-622AD07125C3}" presName="root2" presStyleCnt="0"/>
      <dgm:spPr/>
    </dgm:pt>
    <dgm:pt modelId="{2FF9D645-B6E8-4E37-8360-051078DDA903}" type="pres">
      <dgm:prSet presAssocID="{5A3E52E8-67D2-4BAC-93E3-622AD07125C3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3728C94-E655-42E1-A2AA-CE8E468C46DC}" type="pres">
      <dgm:prSet presAssocID="{5A3E52E8-67D2-4BAC-93E3-622AD07125C3}" presName="level3hierChild" presStyleCnt="0"/>
      <dgm:spPr/>
    </dgm:pt>
    <dgm:pt modelId="{67F88714-8865-4EA3-B6F2-1ED396974F8E}" type="pres">
      <dgm:prSet presAssocID="{C0A36B46-C13F-48EC-A143-20095F02143E}" presName="conn2-1" presStyleLbl="parChTrans1D2" presStyleIdx="1" presStyleCnt="3"/>
      <dgm:spPr/>
      <dgm:t>
        <a:bodyPr/>
        <a:lstStyle/>
        <a:p>
          <a:endParaRPr lang="tr-TR"/>
        </a:p>
      </dgm:t>
    </dgm:pt>
    <dgm:pt modelId="{D8ABBBE3-5D06-4FD1-A017-7C7DCA9EA234}" type="pres">
      <dgm:prSet presAssocID="{C0A36B46-C13F-48EC-A143-20095F02143E}" presName="connTx" presStyleLbl="parChTrans1D2" presStyleIdx="1" presStyleCnt="3"/>
      <dgm:spPr/>
      <dgm:t>
        <a:bodyPr/>
        <a:lstStyle/>
        <a:p>
          <a:endParaRPr lang="tr-TR"/>
        </a:p>
      </dgm:t>
    </dgm:pt>
    <dgm:pt modelId="{55A56793-69DC-49C0-AF2F-EC5891E6275B}" type="pres">
      <dgm:prSet presAssocID="{0CDC8553-D631-4C42-90EE-B2E7E4ACF402}" presName="root2" presStyleCnt="0"/>
      <dgm:spPr/>
    </dgm:pt>
    <dgm:pt modelId="{9C1879DB-1C0D-4856-B282-4592BC8CE213}" type="pres">
      <dgm:prSet presAssocID="{0CDC8553-D631-4C42-90EE-B2E7E4ACF402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5AC074F-1E31-496D-A610-B184FB8986DC}" type="pres">
      <dgm:prSet presAssocID="{0CDC8553-D631-4C42-90EE-B2E7E4ACF402}" presName="level3hierChild" presStyleCnt="0"/>
      <dgm:spPr/>
    </dgm:pt>
    <dgm:pt modelId="{F265D8F3-BA7B-4E19-A5CE-64039EE4AD13}" type="pres">
      <dgm:prSet presAssocID="{FE87B267-4E99-4CD6-A7CE-9B3164F3967E}" presName="conn2-1" presStyleLbl="parChTrans1D2" presStyleIdx="2" presStyleCnt="3"/>
      <dgm:spPr/>
      <dgm:t>
        <a:bodyPr/>
        <a:lstStyle/>
        <a:p>
          <a:endParaRPr lang="tr-TR"/>
        </a:p>
      </dgm:t>
    </dgm:pt>
    <dgm:pt modelId="{686B130B-0BEF-4A3D-AF33-C9A807D3D3E4}" type="pres">
      <dgm:prSet presAssocID="{FE87B267-4E99-4CD6-A7CE-9B3164F3967E}" presName="connTx" presStyleLbl="parChTrans1D2" presStyleIdx="2" presStyleCnt="3"/>
      <dgm:spPr/>
      <dgm:t>
        <a:bodyPr/>
        <a:lstStyle/>
        <a:p>
          <a:endParaRPr lang="tr-TR"/>
        </a:p>
      </dgm:t>
    </dgm:pt>
    <dgm:pt modelId="{57483927-E03A-4F3B-91FA-7850D2D76EC1}" type="pres">
      <dgm:prSet presAssocID="{9E00BD4D-9F13-4C39-A0E5-9A16A871A0DD}" presName="root2" presStyleCnt="0"/>
      <dgm:spPr/>
    </dgm:pt>
    <dgm:pt modelId="{ED0A5CAE-AF19-4349-AFF0-CE1DE275ED1F}" type="pres">
      <dgm:prSet presAssocID="{9E00BD4D-9F13-4C39-A0E5-9A16A871A0DD}" presName="LevelTwoTextNode" presStyleLbl="node2" presStyleIdx="2" presStyleCnt="3" custLinFactNeighborX="3404" custLinFactNeighborY="1468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C60EFEC-EA2C-4976-9F48-091699089E58}" type="pres">
      <dgm:prSet presAssocID="{9E00BD4D-9F13-4C39-A0E5-9A16A871A0DD}" presName="level3hierChild" presStyleCnt="0"/>
      <dgm:spPr/>
    </dgm:pt>
    <dgm:pt modelId="{D2E3CD9E-6686-4F62-9C9F-94FA144F8107}" type="pres">
      <dgm:prSet presAssocID="{D98C751C-6BB7-4753-ADD7-2AE4FEA38421}" presName="conn2-1" presStyleLbl="parChTrans1D3" presStyleIdx="1" presStyleCnt="3"/>
      <dgm:spPr/>
      <dgm:t>
        <a:bodyPr/>
        <a:lstStyle/>
        <a:p>
          <a:endParaRPr lang="tr-TR"/>
        </a:p>
      </dgm:t>
    </dgm:pt>
    <dgm:pt modelId="{60435DAD-A873-4938-A494-186DB5703B09}" type="pres">
      <dgm:prSet presAssocID="{D98C751C-6BB7-4753-ADD7-2AE4FEA38421}" presName="connTx" presStyleLbl="parChTrans1D3" presStyleIdx="1" presStyleCnt="3"/>
      <dgm:spPr/>
      <dgm:t>
        <a:bodyPr/>
        <a:lstStyle/>
        <a:p>
          <a:endParaRPr lang="tr-TR"/>
        </a:p>
      </dgm:t>
    </dgm:pt>
    <dgm:pt modelId="{96725A22-742C-4DAF-8436-E75C88B53344}" type="pres">
      <dgm:prSet presAssocID="{23ADD4C4-C0DE-43A6-804E-348B02B528AF}" presName="root2" presStyleCnt="0"/>
      <dgm:spPr/>
    </dgm:pt>
    <dgm:pt modelId="{9A363F18-39F0-4D1C-AEEE-FCC349AEC42A}" type="pres">
      <dgm:prSet presAssocID="{23ADD4C4-C0DE-43A6-804E-348B02B528AF}" presName="LevelTwoTextNode" presStyleLbl="node3" presStyleIdx="1" presStyleCnt="3" custLinFactNeighborX="-137" custLinFactNeighborY="-4551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406EAD9-0341-49C3-AE6F-AF7CF19C217B}" type="pres">
      <dgm:prSet presAssocID="{23ADD4C4-C0DE-43A6-804E-348B02B528AF}" presName="level3hierChild" presStyleCnt="0"/>
      <dgm:spPr/>
    </dgm:pt>
    <dgm:pt modelId="{2C36B15C-8F21-4423-9FD9-DFE8B0398D35}" type="pres">
      <dgm:prSet presAssocID="{827639D7-652B-41DB-ADC0-AD5D5485C2D8}" presName="conn2-1" presStyleLbl="parChTrans1D3" presStyleIdx="2" presStyleCnt="3"/>
      <dgm:spPr/>
      <dgm:t>
        <a:bodyPr/>
        <a:lstStyle/>
        <a:p>
          <a:endParaRPr lang="tr-TR"/>
        </a:p>
      </dgm:t>
    </dgm:pt>
    <dgm:pt modelId="{6C4B3768-0FB7-424A-AE52-E949A36D8EB2}" type="pres">
      <dgm:prSet presAssocID="{827639D7-652B-41DB-ADC0-AD5D5485C2D8}" presName="connTx" presStyleLbl="parChTrans1D3" presStyleIdx="2" presStyleCnt="3"/>
      <dgm:spPr/>
      <dgm:t>
        <a:bodyPr/>
        <a:lstStyle/>
        <a:p>
          <a:endParaRPr lang="tr-TR"/>
        </a:p>
      </dgm:t>
    </dgm:pt>
    <dgm:pt modelId="{0DF8329F-8C69-4E41-BEB2-3CECBBFE3C52}" type="pres">
      <dgm:prSet presAssocID="{5B13078F-3181-4F89-94C9-7BE12E77D852}" presName="root2" presStyleCnt="0"/>
      <dgm:spPr/>
    </dgm:pt>
    <dgm:pt modelId="{3DF2704A-54DD-4F70-BCEB-822E2F849501}" type="pres">
      <dgm:prSet presAssocID="{5B13078F-3181-4F89-94C9-7BE12E77D852}" presName="LevelTwoTextNode" presStyleLbl="node3" presStyleIdx="2" presStyleCnt="3" custLinFactNeighborX="11683" custLinFactNeighborY="1921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212EB41-20A4-4E4D-A010-0656BF7B6E8E}" type="pres">
      <dgm:prSet presAssocID="{5B13078F-3181-4F89-94C9-7BE12E77D852}" presName="level3hierChild" presStyleCnt="0"/>
      <dgm:spPr/>
    </dgm:pt>
  </dgm:ptLst>
  <dgm:cxnLst>
    <dgm:cxn modelId="{E83A7730-7F0D-41F5-ABD3-DFCBD3FD5F08}" type="presOf" srcId="{23ADD4C4-C0DE-43A6-804E-348B02B528AF}" destId="{9A363F18-39F0-4D1C-AEEE-FCC349AEC42A}" srcOrd="0" destOrd="0" presId="urn:microsoft.com/office/officeart/2005/8/layout/hierarchy2"/>
    <dgm:cxn modelId="{3AD82E5F-F6BE-4282-B900-DD4D92144492}" type="presOf" srcId="{C0A36B46-C13F-48EC-A143-20095F02143E}" destId="{D8ABBBE3-5D06-4FD1-A017-7C7DCA9EA234}" srcOrd="1" destOrd="0" presId="urn:microsoft.com/office/officeart/2005/8/layout/hierarchy2"/>
    <dgm:cxn modelId="{FD5B1237-E2E0-4F0A-BCB5-859B55F61674}" srcId="{6B921B9C-7713-415D-85E7-B6B8AC22D2E6}" destId="{9E00BD4D-9F13-4C39-A0E5-9A16A871A0DD}" srcOrd="2" destOrd="0" parTransId="{FE87B267-4E99-4CD6-A7CE-9B3164F3967E}" sibTransId="{5F588CEC-6354-4429-A32C-8A578FC12B4D}"/>
    <dgm:cxn modelId="{7BF4B949-011B-4C2B-8C28-365B9E212031}" type="presOf" srcId="{FE87B267-4E99-4CD6-A7CE-9B3164F3967E}" destId="{686B130B-0BEF-4A3D-AF33-C9A807D3D3E4}" srcOrd="1" destOrd="0" presId="urn:microsoft.com/office/officeart/2005/8/layout/hierarchy2"/>
    <dgm:cxn modelId="{643A359D-A97B-4E93-B186-AC62A6EB3F88}" type="presOf" srcId="{C5AD14D0-42CF-4314-893F-3C769EF48571}" destId="{26A75954-433B-41D3-9B5C-8D3FF6210D04}" srcOrd="0" destOrd="0" presId="urn:microsoft.com/office/officeart/2005/8/layout/hierarchy2"/>
    <dgm:cxn modelId="{FC5F75EA-0AAB-4717-BCA6-32BA36E3EE09}" type="presOf" srcId="{C0A36B46-C13F-48EC-A143-20095F02143E}" destId="{67F88714-8865-4EA3-B6F2-1ED396974F8E}" srcOrd="0" destOrd="0" presId="urn:microsoft.com/office/officeart/2005/8/layout/hierarchy2"/>
    <dgm:cxn modelId="{1A3E995C-0255-4B02-9680-810158E8FB7C}" type="presOf" srcId="{6B921B9C-7713-415D-85E7-B6B8AC22D2E6}" destId="{AA39BCD3-A7EE-4B6B-90B0-1FF0190F75F7}" srcOrd="0" destOrd="0" presId="urn:microsoft.com/office/officeart/2005/8/layout/hierarchy2"/>
    <dgm:cxn modelId="{62AB403D-5F8C-4FA9-9B84-178D5187BA33}" type="presOf" srcId="{9310F7AB-78EC-48FA-B38D-AAB56DD2F91F}" destId="{87DAC61A-9F46-4EB0-B4D1-9EDF8158FDD8}" srcOrd="0" destOrd="0" presId="urn:microsoft.com/office/officeart/2005/8/layout/hierarchy2"/>
    <dgm:cxn modelId="{8B3B7A8F-48D0-4585-A9E6-E9BF36A9F654}" srcId="{6B921B9C-7713-415D-85E7-B6B8AC22D2E6}" destId="{0CDC8553-D631-4C42-90EE-B2E7E4ACF402}" srcOrd="1" destOrd="0" parTransId="{C0A36B46-C13F-48EC-A143-20095F02143E}" sibTransId="{A20128BD-B724-4496-8F1A-2BF767B6E1B5}"/>
    <dgm:cxn modelId="{8FEC696B-19FA-4ED8-8421-304B33ABEA00}" type="presOf" srcId="{3A4A4BC9-E882-4051-91B4-C1238E710964}" destId="{1BA94A4D-60F9-45E2-87A3-75FAF6FBD3A8}" srcOrd="1" destOrd="0" presId="urn:microsoft.com/office/officeart/2005/8/layout/hierarchy2"/>
    <dgm:cxn modelId="{6920DA7E-3406-439B-B2C8-A29EA20758C8}" type="presOf" srcId="{3A4A4BC9-E882-4051-91B4-C1238E710964}" destId="{BA70A7E5-F76D-465D-9392-77E2FABA2D96}" srcOrd="0" destOrd="0" presId="urn:microsoft.com/office/officeart/2005/8/layout/hierarchy2"/>
    <dgm:cxn modelId="{ECA86BF0-3192-4BF6-AE53-3E5342A75F85}" srcId="{554642A3-2B86-4725-9431-513FC32FA92A}" destId="{5A3E52E8-67D2-4BAC-93E3-622AD07125C3}" srcOrd="0" destOrd="0" parTransId="{3A4A4BC9-E882-4051-91B4-C1238E710964}" sibTransId="{355CD73B-3B2C-4294-8A27-C52A12B22265}"/>
    <dgm:cxn modelId="{A9EFDD35-8592-499B-B345-9241FF6B5AC9}" srcId="{9E00BD4D-9F13-4C39-A0E5-9A16A871A0DD}" destId="{23ADD4C4-C0DE-43A6-804E-348B02B528AF}" srcOrd="0" destOrd="0" parTransId="{D98C751C-6BB7-4753-ADD7-2AE4FEA38421}" sibTransId="{8AF5DDF8-0984-496D-B706-446061813ACB}"/>
    <dgm:cxn modelId="{45AA5B7D-514F-4EB3-841F-E9940D8CFE76}" type="presOf" srcId="{5B13078F-3181-4F89-94C9-7BE12E77D852}" destId="{3DF2704A-54DD-4F70-BCEB-822E2F849501}" srcOrd="0" destOrd="0" presId="urn:microsoft.com/office/officeart/2005/8/layout/hierarchy2"/>
    <dgm:cxn modelId="{E1F248E6-DD63-445C-816C-2FA95C645BB4}" type="presOf" srcId="{554642A3-2B86-4725-9431-513FC32FA92A}" destId="{CAF09FBE-66F6-429B-AFA7-8E6D7DADFF55}" srcOrd="0" destOrd="0" presId="urn:microsoft.com/office/officeart/2005/8/layout/hierarchy2"/>
    <dgm:cxn modelId="{77004DA4-1A8B-4023-B2FC-2E8306A60467}" type="presOf" srcId="{827639D7-652B-41DB-ADC0-AD5D5485C2D8}" destId="{2C36B15C-8F21-4423-9FD9-DFE8B0398D35}" srcOrd="0" destOrd="0" presId="urn:microsoft.com/office/officeart/2005/8/layout/hierarchy2"/>
    <dgm:cxn modelId="{B695A76C-12C3-4A95-AA19-E2088AFD07AC}" type="presOf" srcId="{9E00BD4D-9F13-4C39-A0E5-9A16A871A0DD}" destId="{ED0A5CAE-AF19-4349-AFF0-CE1DE275ED1F}" srcOrd="0" destOrd="0" presId="urn:microsoft.com/office/officeart/2005/8/layout/hierarchy2"/>
    <dgm:cxn modelId="{07DD498E-5F24-4CB6-B406-CF079F989F53}" type="presOf" srcId="{5A3E52E8-67D2-4BAC-93E3-622AD07125C3}" destId="{2FF9D645-B6E8-4E37-8360-051078DDA903}" srcOrd="0" destOrd="0" presId="urn:microsoft.com/office/officeart/2005/8/layout/hierarchy2"/>
    <dgm:cxn modelId="{0BB20861-1CDC-4E42-A2A7-B95D021B32EC}" type="presOf" srcId="{0CDC8553-D631-4C42-90EE-B2E7E4ACF402}" destId="{9C1879DB-1C0D-4856-B282-4592BC8CE213}" srcOrd="0" destOrd="0" presId="urn:microsoft.com/office/officeart/2005/8/layout/hierarchy2"/>
    <dgm:cxn modelId="{805D88F4-860D-4252-A628-F2B6519923C5}" srcId="{C5AD14D0-42CF-4314-893F-3C769EF48571}" destId="{6B921B9C-7713-415D-85E7-B6B8AC22D2E6}" srcOrd="0" destOrd="0" parTransId="{A7FEFC0F-2348-4BBF-96CF-F04D66899E64}" sibTransId="{12FC2548-5F4A-4A20-B611-5EFAEA1D4C9E}"/>
    <dgm:cxn modelId="{B6179723-5EBB-4D89-B809-994EC5805119}" type="presOf" srcId="{9310F7AB-78EC-48FA-B38D-AAB56DD2F91F}" destId="{2416F7B7-0623-4EE4-8676-534B9DC0AF2A}" srcOrd="1" destOrd="0" presId="urn:microsoft.com/office/officeart/2005/8/layout/hierarchy2"/>
    <dgm:cxn modelId="{48C1CDF3-EC08-4A09-893F-C9D33CE13937}" type="presOf" srcId="{FE87B267-4E99-4CD6-A7CE-9B3164F3967E}" destId="{F265D8F3-BA7B-4E19-A5CE-64039EE4AD13}" srcOrd="0" destOrd="0" presId="urn:microsoft.com/office/officeart/2005/8/layout/hierarchy2"/>
    <dgm:cxn modelId="{ECD442F5-26DA-4D22-AA33-0036AC5C3586}" type="presOf" srcId="{827639D7-652B-41DB-ADC0-AD5D5485C2D8}" destId="{6C4B3768-0FB7-424A-AE52-E949A36D8EB2}" srcOrd="1" destOrd="0" presId="urn:microsoft.com/office/officeart/2005/8/layout/hierarchy2"/>
    <dgm:cxn modelId="{9081A921-39EA-4948-A7D3-2F325A8DC16D}" type="presOf" srcId="{D98C751C-6BB7-4753-ADD7-2AE4FEA38421}" destId="{D2E3CD9E-6686-4F62-9C9F-94FA144F8107}" srcOrd="0" destOrd="0" presId="urn:microsoft.com/office/officeart/2005/8/layout/hierarchy2"/>
    <dgm:cxn modelId="{02A09F04-22A4-47FB-A267-90420DF1C101}" srcId="{9E00BD4D-9F13-4C39-A0E5-9A16A871A0DD}" destId="{5B13078F-3181-4F89-94C9-7BE12E77D852}" srcOrd="1" destOrd="0" parTransId="{827639D7-652B-41DB-ADC0-AD5D5485C2D8}" sibTransId="{351FFE0C-887B-487D-AA4C-EA1EBAED2B15}"/>
    <dgm:cxn modelId="{3388B54C-8F76-4363-AC11-ACA3F285EA8C}" srcId="{6B921B9C-7713-415D-85E7-B6B8AC22D2E6}" destId="{554642A3-2B86-4725-9431-513FC32FA92A}" srcOrd="0" destOrd="0" parTransId="{9310F7AB-78EC-48FA-B38D-AAB56DD2F91F}" sibTransId="{D3D4A029-2D73-47E9-A1AB-1CBAB6A26C6B}"/>
    <dgm:cxn modelId="{4C9C6E39-AB16-44DA-8148-939F9720D259}" type="presOf" srcId="{D98C751C-6BB7-4753-ADD7-2AE4FEA38421}" destId="{60435DAD-A873-4938-A494-186DB5703B09}" srcOrd="1" destOrd="0" presId="urn:microsoft.com/office/officeart/2005/8/layout/hierarchy2"/>
    <dgm:cxn modelId="{B1DB66C0-579E-4473-80C4-7F576127D34C}" type="presParOf" srcId="{26A75954-433B-41D3-9B5C-8D3FF6210D04}" destId="{B6A07685-E80D-44B1-8CB0-C28729D8F18D}" srcOrd="0" destOrd="0" presId="urn:microsoft.com/office/officeart/2005/8/layout/hierarchy2"/>
    <dgm:cxn modelId="{72BF19EB-0170-4949-939C-601BDFE8B8F5}" type="presParOf" srcId="{B6A07685-E80D-44B1-8CB0-C28729D8F18D}" destId="{AA39BCD3-A7EE-4B6B-90B0-1FF0190F75F7}" srcOrd="0" destOrd="0" presId="urn:microsoft.com/office/officeart/2005/8/layout/hierarchy2"/>
    <dgm:cxn modelId="{2A75B20C-42CC-481E-9ED0-4F4E592BA3EE}" type="presParOf" srcId="{B6A07685-E80D-44B1-8CB0-C28729D8F18D}" destId="{6AC05901-E9F7-47E3-B72E-86512D9DBACC}" srcOrd="1" destOrd="0" presId="urn:microsoft.com/office/officeart/2005/8/layout/hierarchy2"/>
    <dgm:cxn modelId="{EE43C7A5-81B6-43A3-A420-FAE0A10AC344}" type="presParOf" srcId="{6AC05901-E9F7-47E3-B72E-86512D9DBACC}" destId="{87DAC61A-9F46-4EB0-B4D1-9EDF8158FDD8}" srcOrd="0" destOrd="0" presId="urn:microsoft.com/office/officeart/2005/8/layout/hierarchy2"/>
    <dgm:cxn modelId="{5FA54456-9F67-47EC-9507-0BAE6DE5A250}" type="presParOf" srcId="{87DAC61A-9F46-4EB0-B4D1-9EDF8158FDD8}" destId="{2416F7B7-0623-4EE4-8676-534B9DC0AF2A}" srcOrd="0" destOrd="0" presId="urn:microsoft.com/office/officeart/2005/8/layout/hierarchy2"/>
    <dgm:cxn modelId="{9AD9BC94-9BE3-45F0-BE3A-3BAA25B1F992}" type="presParOf" srcId="{6AC05901-E9F7-47E3-B72E-86512D9DBACC}" destId="{DA73A271-D9E2-4D7E-8B5A-4E08D9E978D9}" srcOrd="1" destOrd="0" presId="urn:microsoft.com/office/officeart/2005/8/layout/hierarchy2"/>
    <dgm:cxn modelId="{501C2E79-6249-4517-9879-A81A79ED86EE}" type="presParOf" srcId="{DA73A271-D9E2-4D7E-8B5A-4E08D9E978D9}" destId="{CAF09FBE-66F6-429B-AFA7-8E6D7DADFF55}" srcOrd="0" destOrd="0" presId="urn:microsoft.com/office/officeart/2005/8/layout/hierarchy2"/>
    <dgm:cxn modelId="{8B6B1BFD-6EE3-4F85-BC5F-E22D1BB6B30D}" type="presParOf" srcId="{DA73A271-D9E2-4D7E-8B5A-4E08D9E978D9}" destId="{6CD34911-B37E-48B1-9D60-69C5C44F9D6E}" srcOrd="1" destOrd="0" presId="urn:microsoft.com/office/officeart/2005/8/layout/hierarchy2"/>
    <dgm:cxn modelId="{10F3F706-5ABD-4541-9A45-EF54F8A60EC8}" type="presParOf" srcId="{6CD34911-B37E-48B1-9D60-69C5C44F9D6E}" destId="{BA70A7E5-F76D-465D-9392-77E2FABA2D96}" srcOrd="0" destOrd="0" presId="urn:microsoft.com/office/officeart/2005/8/layout/hierarchy2"/>
    <dgm:cxn modelId="{604CC270-7FCC-46B9-B354-649CA3C510D7}" type="presParOf" srcId="{BA70A7E5-F76D-465D-9392-77E2FABA2D96}" destId="{1BA94A4D-60F9-45E2-87A3-75FAF6FBD3A8}" srcOrd="0" destOrd="0" presId="urn:microsoft.com/office/officeart/2005/8/layout/hierarchy2"/>
    <dgm:cxn modelId="{99851275-4BA6-4012-AE73-42F62E8D4BA5}" type="presParOf" srcId="{6CD34911-B37E-48B1-9D60-69C5C44F9D6E}" destId="{8600E55E-0773-4BE2-BF32-35F2FD080DA2}" srcOrd="1" destOrd="0" presId="urn:microsoft.com/office/officeart/2005/8/layout/hierarchy2"/>
    <dgm:cxn modelId="{79580077-6ECD-49D0-98FA-CEA8D8EB14EB}" type="presParOf" srcId="{8600E55E-0773-4BE2-BF32-35F2FD080DA2}" destId="{2FF9D645-B6E8-4E37-8360-051078DDA903}" srcOrd="0" destOrd="0" presId="urn:microsoft.com/office/officeart/2005/8/layout/hierarchy2"/>
    <dgm:cxn modelId="{85DC6183-2AA6-4FA0-B65F-8A1C871D5E93}" type="presParOf" srcId="{8600E55E-0773-4BE2-BF32-35F2FD080DA2}" destId="{13728C94-E655-42E1-A2AA-CE8E468C46DC}" srcOrd="1" destOrd="0" presId="urn:microsoft.com/office/officeart/2005/8/layout/hierarchy2"/>
    <dgm:cxn modelId="{3BF71168-3889-4E36-9EF7-78FB48704E3E}" type="presParOf" srcId="{6AC05901-E9F7-47E3-B72E-86512D9DBACC}" destId="{67F88714-8865-4EA3-B6F2-1ED396974F8E}" srcOrd="2" destOrd="0" presId="urn:microsoft.com/office/officeart/2005/8/layout/hierarchy2"/>
    <dgm:cxn modelId="{208AD76F-0B2C-43CE-8A02-96FEC5DD2DD9}" type="presParOf" srcId="{67F88714-8865-4EA3-B6F2-1ED396974F8E}" destId="{D8ABBBE3-5D06-4FD1-A017-7C7DCA9EA234}" srcOrd="0" destOrd="0" presId="urn:microsoft.com/office/officeart/2005/8/layout/hierarchy2"/>
    <dgm:cxn modelId="{A43D05CE-B25C-45C9-AEF6-33C7CB7693F7}" type="presParOf" srcId="{6AC05901-E9F7-47E3-B72E-86512D9DBACC}" destId="{55A56793-69DC-49C0-AF2F-EC5891E6275B}" srcOrd="3" destOrd="0" presId="urn:microsoft.com/office/officeart/2005/8/layout/hierarchy2"/>
    <dgm:cxn modelId="{0301F592-7158-4453-B60E-DD88085BF7A7}" type="presParOf" srcId="{55A56793-69DC-49C0-AF2F-EC5891E6275B}" destId="{9C1879DB-1C0D-4856-B282-4592BC8CE213}" srcOrd="0" destOrd="0" presId="urn:microsoft.com/office/officeart/2005/8/layout/hierarchy2"/>
    <dgm:cxn modelId="{5C7152D7-8B2F-4E4C-A61F-1DE413CE7B76}" type="presParOf" srcId="{55A56793-69DC-49C0-AF2F-EC5891E6275B}" destId="{75AC074F-1E31-496D-A610-B184FB8986DC}" srcOrd="1" destOrd="0" presId="urn:microsoft.com/office/officeart/2005/8/layout/hierarchy2"/>
    <dgm:cxn modelId="{01D4F06F-FBC2-463C-84CC-E8C9AA87A477}" type="presParOf" srcId="{6AC05901-E9F7-47E3-B72E-86512D9DBACC}" destId="{F265D8F3-BA7B-4E19-A5CE-64039EE4AD13}" srcOrd="4" destOrd="0" presId="urn:microsoft.com/office/officeart/2005/8/layout/hierarchy2"/>
    <dgm:cxn modelId="{978870F3-C6FA-4093-A36C-D35724611698}" type="presParOf" srcId="{F265D8F3-BA7B-4E19-A5CE-64039EE4AD13}" destId="{686B130B-0BEF-4A3D-AF33-C9A807D3D3E4}" srcOrd="0" destOrd="0" presId="urn:microsoft.com/office/officeart/2005/8/layout/hierarchy2"/>
    <dgm:cxn modelId="{9DA0A779-3D5E-4B0A-B6EE-CAC679D92F52}" type="presParOf" srcId="{6AC05901-E9F7-47E3-B72E-86512D9DBACC}" destId="{57483927-E03A-4F3B-91FA-7850D2D76EC1}" srcOrd="5" destOrd="0" presId="urn:microsoft.com/office/officeart/2005/8/layout/hierarchy2"/>
    <dgm:cxn modelId="{EA98F508-B7B5-481E-947A-74B440485994}" type="presParOf" srcId="{57483927-E03A-4F3B-91FA-7850D2D76EC1}" destId="{ED0A5CAE-AF19-4349-AFF0-CE1DE275ED1F}" srcOrd="0" destOrd="0" presId="urn:microsoft.com/office/officeart/2005/8/layout/hierarchy2"/>
    <dgm:cxn modelId="{40EF142C-292A-4B0F-9804-9C451E52CC74}" type="presParOf" srcId="{57483927-E03A-4F3B-91FA-7850D2D76EC1}" destId="{1C60EFEC-EA2C-4976-9F48-091699089E58}" srcOrd="1" destOrd="0" presId="urn:microsoft.com/office/officeart/2005/8/layout/hierarchy2"/>
    <dgm:cxn modelId="{7717AC78-6421-411E-BF94-499DABADE055}" type="presParOf" srcId="{1C60EFEC-EA2C-4976-9F48-091699089E58}" destId="{D2E3CD9E-6686-4F62-9C9F-94FA144F8107}" srcOrd="0" destOrd="0" presId="urn:microsoft.com/office/officeart/2005/8/layout/hierarchy2"/>
    <dgm:cxn modelId="{1B8DC246-AB9B-4C62-A54E-9E2916CA8141}" type="presParOf" srcId="{D2E3CD9E-6686-4F62-9C9F-94FA144F8107}" destId="{60435DAD-A873-4938-A494-186DB5703B09}" srcOrd="0" destOrd="0" presId="urn:microsoft.com/office/officeart/2005/8/layout/hierarchy2"/>
    <dgm:cxn modelId="{47FA263F-7CBE-47F3-AB95-67879A90AD29}" type="presParOf" srcId="{1C60EFEC-EA2C-4976-9F48-091699089E58}" destId="{96725A22-742C-4DAF-8436-E75C88B53344}" srcOrd="1" destOrd="0" presId="urn:microsoft.com/office/officeart/2005/8/layout/hierarchy2"/>
    <dgm:cxn modelId="{56068A8A-3837-4D04-B209-CFEF2822E41D}" type="presParOf" srcId="{96725A22-742C-4DAF-8436-E75C88B53344}" destId="{9A363F18-39F0-4D1C-AEEE-FCC349AEC42A}" srcOrd="0" destOrd="0" presId="urn:microsoft.com/office/officeart/2005/8/layout/hierarchy2"/>
    <dgm:cxn modelId="{35C64521-A26A-42C0-83D7-2E598C59EEA4}" type="presParOf" srcId="{96725A22-742C-4DAF-8436-E75C88B53344}" destId="{E406EAD9-0341-49C3-AE6F-AF7CF19C217B}" srcOrd="1" destOrd="0" presId="urn:microsoft.com/office/officeart/2005/8/layout/hierarchy2"/>
    <dgm:cxn modelId="{DB11DDF8-E9CA-41FD-BEB4-898026EBCE7F}" type="presParOf" srcId="{1C60EFEC-EA2C-4976-9F48-091699089E58}" destId="{2C36B15C-8F21-4423-9FD9-DFE8B0398D35}" srcOrd="2" destOrd="0" presId="urn:microsoft.com/office/officeart/2005/8/layout/hierarchy2"/>
    <dgm:cxn modelId="{DFD851EE-376E-4BCE-8550-0AE86E6BFA61}" type="presParOf" srcId="{2C36B15C-8F21-4423-9FD9-DFE8B0398D35}" destId="{6C4B3768-0FB7-424A-AE52-E949A36D8EB2}" srcOrd="0" destOrd="0" presId="urn:microsoft.com/office/officeart/2005/8/layout/hierarchy2"/>
    <dgm:cxn modelId="{744BD312-73D2-4FC3-A92D-6B3C6278F12C}" type="presParOf" srcId="{1C60EFEC-EA2C-4976-9F48-091699089E58}" destId="{0DF8329F-8C69-4E41-BEB2-3CECBBFE3C52}" srcOrd="3" destOrd="0" presId="urn:microsoft.com/office/officeart/2005/8/layout/hierarchy2"/>
    <dgm:cxn modelId="{3652B70D-1EDD-4915-8D85-586587728BF8}" type="presParOf" srcId="{0DF8329F-8C69-4E41-BEB2-3CECBBFE3C52}" destId="{3DF2704A-54DD-4F70-BCEB-822E2F849501}" srcOrd="0" destOrd="0" presId="urn:microsoft.com/office/officeart/2005/8/layout/hierarchy2"/>
    <dgm:cxn modelId="{F2E87AB1-59FE-4351-A9D6-BA6F66C9D706}" type="presParOf" srcId="{0DF8329F-8C69-4E41-BEB2-3CECBBFE3C52}" destId="{3212EB41-20A4-4E4D-A010-0656BF7B6E8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A39BCD3-A7EE-4B6B-90B0-1FF0190F75F7}">
      <dsp:nvSpPr>
        <dsp:cNvPr id="0" name=""/>
        <dsp:cNvSpPr/>
      </dsp:nvSpPr>
      <dsp:spPr>
        <a:xfrm>
          <a:off x="1846" y="1342362"/>
          <a:ext cx="2164712" cy="108235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İçinde Neler Var?</a:t>
          </a:r>
          <a:endParaRPr lang="tr-TR" sz="2800" kern="1200" dirty="0"/>
        </a:p>
      </dsp:txBody>
      <dsp:txXfrm>
        <a:off x="1846" y="1342362"/>
        <a:ext cx="2164712" cy="1082356"/>
      </dsp:txXfrm>
    </dsp:sp>
    <dsp:sp modelId="{87DAC61A-9F46-4EB0-B4D1-9EDF8158FDD8}">
      <dsp:nvSpPr>
        <dsp:cNvPr id="0" name=""/>
        <dsp:cNvSpPr/>
      </dsp:nvSpPr>
      <dsp:spPr>
        <a:xfrm rot="18289469">
          <a:off x="1841368" y="1238993"/>
          <a:ext cx="1516264" cy="44384"/>
        </a:xfrm>
        <a:custGeom>
          <a:avLst/>
          <a:gdLst/>
          <a:ahLst/>
          <a:cxnLst/>
          <a:rect l="0" t="0" r="0" b="0"/>
          <a:pathLst>
            <a:path>
              <a:moveTo>
                <a:pt x="0" y="22192"/>
              </a:moveTo>
              <a:lnTo>
                <a:pt x="1516264" y="221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8289469">
        <a:off x="2561594" y="1223279"/>
        <a:ext cx="75813" cy="75813"/>
      </dsp:txXfrm>
    </dsp:sp>
    <dsp:sp modelId="{CAF09FBE-66F6-429B-AFA7-8E6D7DADFF55}">
      <dsp:nvSpPr>
        <dsp:cNvPr id="0" name=""/>
        <dsp:cNvSpPr/>
      </dsp:nvSpPr>
      <dsp:spPr>
        <a:xfrm>
          <a:off x="3032443" y="97653"/>
          <a:ext cx="2164712" cy="10823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Işık Nedir?</a:t>
          </a:r>
          <a:endParaRPr lang="tr-TR" sz="2800" kern="1200" dirty="0"/>
        </a:p>
      </dsp:txBody>
      <dsp:txXfrm>
        <a:off x="3032443" y="97653"/>
        <a:ext cx="2164712" cy="1082356"/>
      </dsp:txXfrm>
    </dsp:sp>
    <dsp:sp modelId="{BA70A7E5-F76D-465D-9392-77E2FABA2D96}">
      <dsp:nvSpPr>
        <dsp:cNvPr id="0" name=""/>
        <dsp:cNvSpPr/>
      </dsp:nvSpPr>
      <dsp:spPr>
        <a:xfrm>
          <a:off x="5197156" y="616638"/>
          <a:ext cx="865885" cy="44384"/>
        </a:xfrm>
        <a:custGeom>
          <a:avLst/>
          <a:gdLst/>
          <a:ahLst/>
          <a:cxnLst/>
          <a:rect l="0" t="0" r="0" b="0"/>
          <a:pathLst>
            <a:path>
              <a:moveTo>
                <a:pt x="0" y="22192"/>
              </a:moveTo>
              <a:lnTo>
                <a:pt x="865885" y="221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608451" y="617184"/>
        <a:ext cx="43294" cy="43294"/>
      </dsp:txXfrm>
    </dsp:sp>
    <dsp:sp modelId="{2FF9D645-B6E8-4E37-8360-051078DDA903}">
      <dsp:nvSpPr>
        <dsp:cNvPr id="0" name=""/>
        <dsp:cNvSpPr/>
      </dsp:nvSpPr>
      <dsp:spPr>
        <a:xfrm>
          <a:off x="6063041" y="97653"/>
          <a:ext cx="2164712" cy="10823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Görsellerle Karşılaştırma</a:t>
          </a:r>
          <a:endParaRPr lang="tr-TR" sz="2800" kern="1200" dirty="0"/>
        </a:p>
      </dsp:txBody>
      <dsp:txXfrm>
        <a:off x="6063041" y="97653"/>
        <a:ext cx="2164712" cy="1082356"/>
      </dsp:txXfrm>
    </dsp:sp>
    <dsp:sp modelId="{67F88714-8865-4EA3-B6F2-1ED396974F8E}">
      <dsp:nvSpPr>
        <dsp:cNvPr id="0" name=""/>
        <dsp:cNvSpPr/>
      </dsp:nvSpPr>
      <dsp:spPr>
        <a:xfrm>
          <a:off x="2166558" y="1861348"/>
          <a:ext cx="865885" cy="44384"/>
        </a:xfrm>
        <a:custGeom>
          <a:avLst/>
          <a:gdLst/>
          <a:ahLst/>
          <a:cxnLst/>
          <a:rect l="0" t="0" r="0" b="0"/>
          <a:pathLst>
            <a:path>
              <a:moveTo>
                <a:pt x="0" y="22192"/>
              </a:moveTo>
              <a:lnTo>
                <a:pt x="865885" y="221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2577854" y="1861893"/>
        <a:ext cx="43294" cy="43294"/>
      </dsp:txXfrm>
    </dsp:sp>
    <dsp:sp modelId="{9C1879DB-1C0D-4856-B282-4592BC8CE213}">
      <dsp:nvSpPr>
        <dsp:cNvPr id="0" name=""/>
        <dsp:cNvSpPr/>
      </dsp:nvSpPr>
      <dsp:spPr>
        <a:xfrm>
          <a:off x="3032443" y="1342362"/>
          <a:ext cx="2164712" cy="10823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Işık Kaynağı Nedir?</a:t>
          </a:r>
          <a:endParaRPr lang="tr-TR" sz="2800" kern="1200" dirty="0"/>
        </a:p>
      </dsp:txBody>
      <dsp:txXfrm>
        <a:off x="3032443" y="1342362"/>
        <a:ext cx="2164712" cy="1082356"/>
      </dsp:txXfrm>
    </dsp:sp>
    <dsp:sp modelId="{F265D8F3-BA7B-4E19-A5CE-64039EE4AD13}">
      <dsp:nvSpPr>
        <dsp:cNvPr id="0" name=""/>
        <dsp:cNvSpPr/>
      </dsp:nvSpPr>
      <dsp:spPr>
        <a:xfrm rot="3372107">
          <a:off x="1791815" y="2563153"/>
          <a:ext cx="1689058" cy="44384"/>
        </a:xfrm>
        <a:custGeom>
          <a:avLst/>
          <a:gdLst/>
          <a:ahLst/>
          <a:cxnLst/>
          <a:rect l="0" t="0" r="0" b="0"/>
          <a:pathLst>
            <a:path>
              <a:moveTo>
                <a:pt x="0" y="22192"/>
              </a:moveTo>
              <a:lnTo>
                <a:pt x="1689058" y="22192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/>
        </a:p>
      </dsp:txBody>
      <dsp:txXfrm rot="3372107">
        <a:off x="2594118" y="2543119"/>
        <a:ext cx="84452" cy="84452"/>
      </dsp:txXfrm>
    </dsp:sp>
    <dsp:sp modelId="{ED0A5CAE-AF19-4349-AFF0-CE1DE275ED1F}">
      <dsp:nvSpPr>
        <dsp:cNvPr id="0" name=""/>
        <dsp:cNvSpPr/>
      </dsp:nvSpPr>
      <dsp:spPr>
        <a:xfrm>
          <a:off x="3106130" y="2745973"/>
          <a:ext cx="2164712" cy="108235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4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Doğal Işık Kaynakları</a:t>
          </a:r>
          <a:endParaRPr lang="tr-TR" sz="2800" kern="1200" dirty="0"/>
        </a:p>
      </dsp:txBody>
      <dsp:txXfrm>
        <a:off x="3106130" y="2745973"/>
        <a:ext cx="2164712" cy="1082356"/>
      </dsp:txXfrm>
    </dsp:sp>
    <dsp:sp modelId="{D2E3CD9E-6686-4F62-9C9F-94FA144F8107}">
      <dsp:nvSpPr>
        <dsp:cNvPr id="0" name=""/>
        <dsp:cNvSpPr/>
      </dsp:nvSpPr>
      <dsp:spPr>
        <a:xfrm rot="18106845">
          <a:off x="4916192" y="2628030"/>
          <a:ext cx="1498533" cy="44384"/>
        </a:xfrm>
        <a:custGeom>
          <a:avLst/>
          <a:gdLst/>
          <a:ahLst/>
          <a:cxnLst/>
          <a:rect l="0" t="0" r="0" b="0"/>
          <a:pathLst>
            <a:path>
              <a:moveTo>
                <a:pt x="0" y="22192"/>
              </a:moveTo>
              <a:lnTo>
                <a:pt x="1498533" y="221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18106845">
        <a:off x="5627996" y="2612759"/>
        <a:ext cx="74926" cy="74926"/>
      </dsp:txXfrm>
    </dsp:sp>
    <dsp:sp modelId="{9A363F18-39F0-4D1C-AEEE-FCC349AEC42A}">
      <dsp:nvSpPr>
        <dsp:cNvPr id="0" name=""/>
        <dsp:cNvSpPr/>
      </dsp:nvSpPr>
      <dsp:spPr>
        <a:xfrm>
          <a:off x="6060075" y="1472115"/>
          <a:ext cx="2164712" cy="10823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Yapay Işık Kaynakları</a:t>
          </a:r>
          <a:endParaRPr lang="tr-TR" sz="2800" kern="1200" dirty="0"/>
        </a:p>
      </dsp:txBody>
      <dsp:txXfrm>
        <a:off x="6060075" y="1472115"/>
        <a:ext cx="2164712" cy="1082356"/>
      </dsp:txXfrm>
    </dsp:sp>
    <dsp:sp modelId="{2C36B15C-8F21-4423-9FD9-DFE8B0398D35}">
      <dsp:nvSpPr>
        <dsp:cNvPr id="0" name=""/>
        <dsp:cNvSpPr/>
      </dsp:nvSpPr>
      <dsp:spPr>
        <a:xfrm rot="2114804">
          <a:off x="5181720" y="3545512"/>
          <a:ext cx="972289" cy="44384"/>
        </a:xfrm>
        <a:custGeom>
          <a:avLst/>
          <a:gdLst/>
          <a:ahLst/>
          <a:cxnLst/>
          <a:rect l="0" t="0" r="0" b="0"/>
          <a:pathLst>
            <a:path>
              <a:moveTo>
                <a:pt x="0" y="22192"/>
              </a:moveTo>
              <a:lnTo>
                <a:pt x="972289" y="2219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2114804">
        <a:off x="5643558" y="3543397"/>
        <a:ext cx="48614" cy="48614"/>
      </dsp:txXfrm>
    </dsp:sp>
    <dsp:sp modelId="{3DF2704A-54DD-4F70-BCEB-822E2F849501}">
      <dsp:nvSpPr>
        <dsp:cNvPr id="0" name=""/>
        <dsp:cNvSpPr/>
      </dsp:nvSpPr>
      <dsp:spPr>
        <a:xfrm>
          <a:off x="6064887" y="3307080"/>
          <a:ext cx="2164712" cy="108235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5">
              <a:hueOff val="0"/>
              <a:satOff val="0"/>
              <a:lumOff val="0"/>
              <a:alphaOff val="0"/>
              <a:shade val="9000"/>
              <a:alpha val="48000"/>
              <a:satMod val="105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Sorular</a:t>
          </a:r>
          <a:endParaRPr lang="tr-TR" sz="2800" kern="1200" dirty="0"/>
        </a:p>
      </dsp:txBody>
      <dsp:txXfrm>
        <a:off x="6064887" y="3307080"/>
        <a:ext cx="2164712" cy="10823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BEED7C-E733-46E7-A605-81D4DD10F2C6}" type="datetimeFigureOut">
              <a:rPr lang="tr-TR" smtClean="0"/>
              <a:pPr/>
              <a:t>21.02.2013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615278-BAFA-4A7F-9EB2-9E55CB8957C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/>
          <a:lstStyle/>
          <a:p>
            <a:r>
              <a:rPr lang="tr-TR" dirty="0">
                <a:solidFill>
                  <a:srgbClr val="FF0066"/>
                </a:solidFill>
                <a:latin typeface="Snap ITC" pitchFamily="82" charset="0"/>
              </a:rPr>
              <a:t>I</a:t>
            </a:r>
            <a:r>
              <a:rPr lang="tr-TR" dirty="0" smtClean="0">
                <a:solidFill>
                  <a:srgbClr val="FF0066"/>
                </a:solidFill>
                <a:latin typeface="Snap ITC" pitchFamily="82" charset="0"/>
              </a:rPr>
              <a:t>şık Kaynakları</a:t>
            </a:r>
            <a:endParaRPr lang="tr-TR" dirty="0">
              <a:solidFill>
                <a:srgbClr val="FF0066"/>
              </a:solidFill>
              <a:latin typeface="Snap ITC" pitchFamily="82" charset="0"/>
            </a:endParaRPr>
          </a:p>
        </p:txBody>
      </p:sp>
      <p:sp>
        <p:nvSpPr>
          <p:cNvPr id="6" name="Gülen Yüz 5"/>
          <p:cNvSpPr/>
          <p:nvPr/>
        </p:nvSpPr>
        <p:spPr>
          <a:xfrm>
            <a:off x="6554572" y="5624151"/>
            <a:ext cx="288032" cy="317649"/>
          </a:xfrm>
          <a:prstGeom prst="smileyFac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Gülen Yüz 6"/>
          <p:cNvSpPr/>
          <p:nvPr/>
        </p:nvSpPr>
        <p:spPr>
          <a:xfrm>
            <a:off x="8524830" y="5571379"/>
            <a:ext cx="288032" cy="317649"/>
          </a:xfrm>
          <a:prstGeom prst="smileyFac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6986620" y="5580593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C000"/>
                </a:solidFill>
              </a:rPr>
              <a:t>Hazırlayan</a:t>
            </a:r>
          </a:p>
          <a:p>
            <a:endParaRPr lang="tr-TR" dirty="0">
              <a:solidFill>
                <a:srgbClr val="FFC000"/>
              </a:solidFill>
            </a:endParaRPr>
          </a:p>
          <a:p>
            <a:r>
              <a:rPr lang="tr-TR" dirty="0" smtClean="0">
                <a:solidFill>
                  <a:srgbClr val="FFC000"/>
                </a:solidFill>
              </a:rPr>
              <a:t>Melisa Bora 4/A 115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73337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Mum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 smtClean="0"/>
              <a:t>Gaz Lambası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 smtClean="0"/>
              <a:t>Ampul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 smtClean="0"/>
              <a:t>El Feneri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40992" y="476672"/>
            <a:ext cx="8910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Snap ITC" pitchFamily="82" charset="0"/>
              </a:rPr>
              <a:t>Yapay Işık Kaynakları</a:t>
            </a:r>
            <a:endParaRPr lang="tr-TR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Snap ITC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5956" y="4408280"/>
            <a:ext cx="1051514" cy="1051514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3071" y="1461975"/>
            <a:ext cx="1051514" cy="147360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6424" y="5770194"/>
            <a:ext cx="1143000" cy="114300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6995" y="2935576"/>
            <a:ext cx="849436" cy="1277347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5796136" y="357424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Gaz  Feneri</a:t>
            </a:r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6086" y="2921498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24362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 rot="20475787">
            <a:off x="12421" y="2304959"/>
            <a:ext cx="950491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effectLst/>
                <a:latin typeface="Snap ITC" pitchFamily="82" charset="0"/>
              </a:rPr>
              <a:t>Görselleri Karşılaştırma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effectLst/>
              <a:latin typeface="Snap ITC" pitchFamily="82" charset="0"/>
            </a:endParaRPr>
          </a:p>
        </p:txBody>
      </p:sp>
      <p:sp>
        <p:nvSpPr>
          <p:cNvPr id="5" name="Komut Düğmesi: Yardım 4">
            <a:hlinkClick r:id="" action="ppaction://noaction" highlightClick="1"/>
          </p:cNvPr>
          <p:cNvSpPr/>
          <p:nvPr/>
        </p:nvSpPr>
        <p:spPr>
          <a:xfrm>
            <a:off x="-17482" y="5373217"/>
            <a:ext cx="1565146" cy="1484784"/>
          </a:xfrm>
          <a:prstGeom prst="actionButtonHelp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765091" y="1268760"/>
            <a:ext cx="1286629" cy="1368152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Gülen Yüz 6"/>
          <p:cNvSpPr/>
          <p:nvPr/>
        </p:nvSpPr>
        <p:spPr>
          <a:xfrm>
            <a:off x="6876256" y="4869160"/>
            <a:ext cx="1368152" cy="1246449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5583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5317" y="2286924"/>
            <a:ext cx="2367136" cy="2309515"/>
          </a:xfrm>
        </p:spPr>
      </p:pic>
      <p:sp>
        <p:nvSpPr>
          <p:cNvPr id="4" name="Dikdörtgen 3"/>
          <p:cNvSpPr/>
          <p:nvPr/>
        </p:nvSpPr>
        <p:spPr>
          <a:xfrm>
            <a:off x="2123728" y="764704"/>
            <a:ext cx="5644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>
                  <a:prstDash val="solid"/>
                </a:ln>
                <a:solidFill>
                  <a:srgbClr val="00B05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Snap ITC" pitchFamily="82" charset="0"/>
              </a:rPr>
              <a:t>Karşılaştırma</a:t>
            </a:r>
            <a:endParaRPr lang="tr-TR" sz="5400" b="1" cap="none" spc="0" dirty="0">
              <a:ln>
                <a:prstDash val="solid"/>
              </a:ln>
              <a:solidFill>
                <a:srgbClr val="00B05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Snap ITC" pitchFamily="82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24128" y="2228384"/>
            <a:ext cx="2834990" cy="2341834"/>
          </a:xfrm>
          <a:prstGeom prst="rect">
            <a:avLst/>
          </a:prstGeom>
        </p:spPr>
      </p:pic>
      <p:sp>
        <p:nvSpPr>
          <p:cNvPr id="8" name="İkizkenar Üçgen 7"/>
          <p:cNvSpPr/>
          <p:nvPr/>
        </p:nvSpPr>
        <p:spPr>
          <a:xfrm>
            <a:off x="1498785" y="4570218"/>
            <a:ext cx="1800200" cy="1656184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izkenar Üçgen 8"/>
          <p:cNvSpPr/>
          <p:nvPr/>
        </p:nvSpPr>
        <p:spPr>
          <a:xfrm>
            <a:off x="6516216" y="4581128"/>
            <a:ext cx="1872208" cy="1656184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1115616" y="645333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El feneri yapay ama…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760132" y="645333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Şimşek doğal ışık  kaynağıdır…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60202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3568" y="476671"/>
            <a:ext cx="6400800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7389" y="2010456"/>
            <a:ext cx="2736304" cy="1905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2010456"/>
            <a:ext cx="2664296" cy="1905000"/>
          </a:xfrm>
          <a:prstGeom prst="rect">
            <a:avLst/>
          </a:prstGeom>
        </p:spPr>
      </p:pic>
      <p:sp>
        <p:nvSpPr>
          <p:cNvPr id="6" name="İkizkenar Üçgen 5"/>
          <p:cNvSpPr/>
          <p:nvPr/>
        </p:nvSpPr>
        <p:spPr>
          <a:xfrm>
            <a:off x="1043608" y="4040801"/>
            <a:ext cx="1728192" cy="1656184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İkizkenar Üçgen 6"/>
          <p:cNvSpPr/>
          <p:nvPr/>
        </p:nvSpPr>
        <p:spPr>
          <a:xfrm>
            <a:off x="6372200" y="4040801"/>
            <a:ext cx="1872208" cy="1656184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899592" y="6021288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Gaz lambası eski…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6372200" y="6021288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Ampul yeni bir ışık kaynağıdır…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75425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 rot="20868872">
            <a:off x="2826843" y="2967335"/>
            <a:ext cx="3490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  <a:latin typeface="Snap ITC" pitchFamily="82" charset="0"/>
              </a:rPr>
              <a:t>Sorular</a:t>
            </a:r>
            <a:endParaRPr lang="tr-TR" sz="6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effectLst/>
              <a:latin typeface="Snap ITC" pitchFamily="82" charset="0"/>
            </a:endParaRPr>
          </a:p>
        </p:txBody>
      </p:sp>
      <p:sp>
        <p:nvSpPr>
          <p:cNvPr id="6" name="Komut Düğmesi: Yardım 5">
            <a:hlinkClick r:id="" action="ppaction://hlinkshowjump?jump=nextslide" highlightClick="1"/>
          </p:cNvPr>
          <p:cNvSpPr/>
          <p:nvPr/>
        </p:nvSpPr>
        <p:spPr>
          <a:xfrm>
            <a:off x="0" y="5464759"/>
            <a:ext cx="1512168" cy="1412776"/>
          </a:xfrm>
          <a:prstGeom prst="actionButtonHelp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Gülen Yüz 6"/>
          <p:cNvSpPr/>
          <p:nvPr/>
        </p:nvSpPr>
        <p:spPr>
          <a:xfrm>
            <a:off x="323528" y="1124744"/>
            <a:ext cx="1799692" cy="1728192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Gülen Yüz 7"/>
          <p:cNvSpPr/>
          <p:nvPr/>
        </p:nvSpPr>
        <p:spPr>
          <a:xfrm>
            <a:off x="6660232" y="4640218"/>
            <a:ext cx="1818278" cy="1741110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6585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Aşağıdakilerden hangisi yapay ışık kaynağı değildir?</a:t>
            </a:r>
          </a:p>
          <a:p>
            <a:endParaRPr lang="tr-TR" dirty="0" smtClean="0"/>
          </a:p>
          <a:p>
            <a:r>
              <a:rPr lang="tr-TR" dirty="0" smtClean="0"/>
              <a:t>A) Güneş</a:t>
            </a:r>
          </a:p>
          <a:p>
            <a:r>
              <a:rPr lang="tr-TR" dirty="0" smtClean="0"/>
              <a:t>B) Mum</a:t>
            </a:r>
          </a:p>
          <a:p>
            <a:r>
              <a:rPr lang="tr-TR" dirty="0" smtClean="0"/>
              <a:t>C) Ampul</a:t>
            </a:r>
          </a:p>
          <a:p>
            <a:r>
              <a:rPr lang="tr-TR" dirty="0" smtClean="0"/>
              <a:t>D) Gaz Lambası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339752" y="692696"/>
            <a:ext cx="4169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nap ITC" pitchFamily="82" charset="0"/>
              </a:rPr>
              <a:t>Sorular</a:t>
            </a:r>
            <a:endParaRPr lang="tr-TR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Snap ITC" pitchFamily="82" charset="0"/>
            </a:endParaRPr>
          </a:p>
        </p:txBody>
      </p:sp>
      <p:sp>
        <p:nvSpPr>
          <p:cNvPr id="5" name="Halka 4"/>
          <p:cNvSpPr/>
          <p:nvPr/>
        </p:nvSpPr>
        <p:spPr>
          <a:xfrm>
            <a:off x="575691" y="2780928"/>
            <a:ext cx="720080" cy="720080"/>
          </a:xfrm>
          <a:prstGeom prst="don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896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Aşağıdakilerden hangisi gaz feneridir?</a:t>
            </a:r>
          </a:p>
          <a:p>
            <a:endParaRPr lang="tr-TR" dirty="0"/>
          </a:p>
          <a:p>
            <a:r>
              <a:rPr lang="tr-TR" dirty="0" smtClean="0"/>
              <a:t>A)</a:t>
            </a:r>
          </a:p>
          <a:p>
            <a:endParaRPr lang="tr-TR" dirty="0" smtClean="0"/>
          </a:p>
          <a:p>
            <a:r>
              <a:rPr lang="tr-TR" dirty="0" smtClean="0"/>
              <a:t>B)</a:t>
            </a:r>
          </a:p>
          <a:p>
            <a:endParaRPr lang="tr-TR" dirty="0"/>
          </a:p>
          <a:p>
            <a:r>
              <a:rPr lang="tr-TR" dirty="0" smtClean="0"/>
              <a:t>C)</a:t>
            </a:r>
          </a:p>
          <a:p>
            <a:endParaRPr lang="tr-TR" dirty="0"/>
          </a:p>
          <a:p>
            <a:r>
              <a:rPr lang="tr-TR" dirty="0" smtClean="0"/>
              <a:t>D)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87390" y="1052736"/>
            <a:ext cx="4169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Snap ITC" pitchFamily="82" charset="0"/>
              </a:rPr>
              <a:t>Sorular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nap ITC" pitchFamily="8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8459" y="2696912"/>
            <a:ext cx="1240965" cy="885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114" y="3410573"/>
            <a:ext cx="1358565" cy="944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919" y="4354634"/>
            <a:ext cx="1168584" cy="965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8459" y="5301208"/>
            <a:ext cx="1432115" cy="1436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Halka 4"/>
          <p:cNvSpPr/>
          <p:nvPr/>
        </p:nvSpPr>
        <p:spPr>
          <a:xfrm>
            <a:off x="658599" y="5657572"/>
            <a:ext cx="643546" cy="648072"/>
          </a:xfrm>
          <a:prstGeom prst="don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5673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45104" y="2708920"/>
            <a:ext cx="73964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nap ITC" pitchFamily="82" charset="0"/>
              </a:rPr>
              <a:t>Beni Dinlediğiniz İçin Teşekkür Ederim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nap ITC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28497" y="5209900"/>
            <a:ext cx="1648197" cy="158540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631661"/>
            <a:ext cx="1800200" cy="173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338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İçerik Yer Tutucus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25753134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ikdörtgen 3"/>
          <p:cNvSpPr/>
          <p:nvPr/>
        </p:nvSpPr>
        <p:spPr>
          <a:xfrm>
            <a:off x="2310460" y="332656"/>
            <a:ext cx="44614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Snap ITC" pitchFamily="82" charset="0"/>
              </a:rPr>
              <a:t>İçindekiler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8045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 rot="20557195">
            <a:off x="1899295" y="2476958"/>
            <a:ext cx="58199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nap ITC" pitchFamily="82" charset="0"/>
              </a:rPr>
              <a:t>Işık Nedir?</a:t>
            </a:r>
            <a:endParaRPr lang="tr-TR" sz="5400" b="1" cap="none" spc="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nap ITC" pitchFamily="82" charset="0"/>
            </a:endParaRPr>
          </a:p>
        </p:txBody>
      </p:sp>
      <p:sp>
        <p:nvSpPr>
          <p:cNvPr id="7" name="Gülen Yüz 6"/>
          <p:cNvSpPr/>
          <p:nvPr/>
        </p:nvSpPr>
        <p:spPr>
          <a:xfrm>
            <a:off x="6948264" y="3861048"/>
            <a:ext cx="1579392" cy="1656184"/>
          </a:xfrm>
          <a:prstGeom prst="smileyFace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Gülen Yüz 7"/>
          <p:cNvSpPr/>
          <p:nvPr/>
        </p:nvSpPr>
        <p:spPr>
          <a:xfrm>
            <a:off x="413819" y="836712"/>
            <a:ext cx="1656184" cy="18002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omut Düğmesi: Yardım 9">
            <a:hlinkClick r:id="" action="ppaction://hlinkshowjump?jump=nextslide" highlightClick="1"/>
          </p:cNvPr>
          <p:cNvSpPr/>
          <p:nvPr/>
        </p:nvSpPr>
        <p:spPr>
          <a:xfrm>
            <a:off x="0" y="5517232"/>
            <a:ext cx="1223628" cy="1340768"/>
          </a:xfrm>
          <a:prstGeom prst="actionButtonHelp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8894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347" y="2276872"/>
            <a:ext cx="8229600" cy="438912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>
                <a:solidFill>
                  <a:srgbClr val="7030A0"/>
                </a:solidFill>
                <a:latin typeface="Snap ITC" pitchFamily="82" charset="0"/>
              </a:rPr>
              <a:t>Işık</a:t>
            </a:r>
            <a:r>
              <a:rPr lang="tr-TR" dirty="0">
                <a:solidFill>
                  <a:srgbClr val="7030A0"/>
                </a:solidFill>
                <a:latin typeface="Snap ITC" pitchFamily="82" charset="0"/>
              </a:rPr>
              <a:t>, görmemize olanak veren bir enerji biçimidir . Saniyede yaklaşık 300 bin kilometre hızla, dalgalar halinde yol </a:t>
            </a:r>
            <a:r>
              <a:rPr lang="tr-TR" dirty="0" smtClean="0">
                <a:solidFill>
                  <a:srgbClr val="7030A0"/>
                </a:solidFill>
                <a:latin typeface="Snap ITC" pitchFamily="82" charset="0"/>
              </a:rPr>
              <a:t>alır. </a:t>
            </a:r>
            <a:r>
              <a:rPr lang="tr-TR" dirty="0">
                <a:solidFill>
                  <a:srgbClr val="7030A0"/>
                </a:solidFill>
                <a:latin typeface="Snap ITC" pitchFamily="82" charset="0"/>
              </a:rPr>
              <a:t>Güneş en önemli ışık kaynağıdır . Güneş ışığı olmadan dünyada hiçbir canlı yaşayamaz.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120310" y="764704"/>
            <a:ext cx="49416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Snap ITC" pitchFamily="82" charset="0"/>
              </a:rPr>
              <a:t>Işık Nedir?</a:t>
            </a:r>
            <a:endParaRPr lang="tr-TR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Snap ITC" pitchFamily="8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4208" y="4603650"/>
            <a:ext cx="2555776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7451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 rot="20395080">
            <a:off x="302170" y="2303209"/>
            <a:ext cx="8285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nap ITC" pitchFamily="82" charset="0"/>
              </a:rPr>
              <a:t>Işık Kaynağı Nedir?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nap ITC" pitchFamily="82" charset="0"/>
            </a:endParaRPr>
          </a:p>
        </p:txBody>
      </p:sp>
      <p:sp>
        <p:nvSpPr>
          <p:cNvPr id="5" name="Komut Düğmesi: Yardım 4">
            <a:hlinkClick r:id="" action="ppaction://hlinkshowjump?jump=nextslide" highlightClick="1"/>
          </p:cNvPr>
          <p:cNvSpPr/>
          <p:nvPr/>
        </p:nvSpPr>
        <p:spPr>
          <a:xfrm>
            <a:off x="0" y="5589240"/>
            <a:ext cx="1547664" cy="1268760"/>
          </a:xfrm>
          <a:prstGeom prst="actionButtonHelp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773832" y="1052736"/>
            <a:ext cx="1421904" cy="1512168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Gülen Yüz 6"/>
          <p:cNvSpPr/>
          <p:nvPr/>
        </p:nvSpPr>
        <p:spPr>
          <a:xfrm>
            <a:off x="7092280" y="4621029"/>
            <a:ext cx="1402511" cy="1602591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7862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504229"/>
            <a:ext cx="8229600" cy="4389120"/>
          </a:xfrm>
        </p:spPr>
        <p:txBody>
          <a:bodyPr>
            <a:normAutofit/>
          </a:bodyPr>
          <a:lstStyle/>
          <a:p>
            <a:r>
              <a:rPr lang="tr-TR" sz="2800" dirty="0">
                <a:latin typeface="Comic Sans MS" pitchFamily="66" charset="0"/>
              </a:rPr>
              <a:t>Hangi ortamda olursa olsun, gece ve gündüz kendiliğinden ışık yayarak görülebilen cisimlere </a:t>
            </a:r>
            <a:r>
              <a:rPr lang="tr-TR" sz="2800" u="sng" dirty="0">
                <a:solidFill>
                  <a:srgbClr val="FF0000"/>
                </a:solidFill>
                <a:latin typeface="Comic Sans MS" pitchFamily="66" charset="0"/>
              </a:rPr>
              <a:t>ışık kaynağı </a:t>
            </a:r>
            <a:r>
              <a:rPr lang="tr-TR" sz="2800" dirty="0">
                <a:latin typeface="Comic Sans MS" pitchFamily="66" charset="0"/>
              </a:rPr>
              <a:t>denir</a:t>
            </a:r>
            <a:r>
              <a:rPr lang="tr-TR" sz="2800" dirty="0" smtClean="0">
                <a:latin typeface="Comic Sans MS" pitchFamily="66" charset="0"/>
              </a:rPr>
              <a:t>. </a:t>
            </a:r>
            <a:r>
              <a:rPr lang="tr-TR" sz="2800" u="sng" dirty="0" smtClean="0">
                <a:hlinkClick r:id="rId2"/>
              </a:rPr>
              <a:t>www.</a:t>
            </a:r>
            <a:r>
              <a:rPr lang="tr-TR" sz="2800" u="sng" dirty="0" err="1" smtClean="0">
                <a:hlinkClick r:id="rId2"/>
              </a:rPr>
              <a:t>sorubak</a:t>
            </a:r>
            <a:r>
              <a:rPr lang="tr-TR" sz="2800" u="sng" dirty="0" smtClean="0">
                <a:hlinkClick r:id="rId2"/>
              </a:rPr>
              <a:t>.com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29007" y="692696"/>
            <a:ext cx="8285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Snap ITC" pitchFamily="82" charset="0"/>
              </a:rPr>
              <a:t>Işık Kaynağı Nedir?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Snap ITC" pitchFamily="82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83968" y="4133359"/>
            <a:ext cx="4860032" cy="2724641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4133359"/>
            <a:ext cx="4896544" cy="272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7424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 rot="20787531">
            <a:off x="244154" y="2886971"/>
            <a:ext cx="8690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Snap ITC" pitchFamily="82" charset="0"/>
              </a:rPr>
              <a:t>Doğal Işık Kaynakları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Snap ITC" pitchFamily="82" charset="0"/>
            </a:endParaRPr>
          </a:p>
        </p:txBody>
      </p:sp>
      <p:sp>
        <p:nvSpPr>
          <p:cNvPr id="6" name="Komut Düğmesi: Yardım 5">
            <a:hlinkClick r:id="" action="ppaction://hlinkshowjump?jump=nextslide" highlightClick="1"/>
          </p:cNvPr>
          <p:cNvSpPr/>
          <p:nvPr/>
        </p:nvSpPr>
        <p:spPr>
          <a:xfrm>
            <a:off x="0" y="5517232"/>
            <a:ext cx="1299555" cy="1340768"/>
          </a:xfrm>
          <a:prstGeom prst="actionButtonHelp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Gülen Yüz 6"/>
          <p:cNvSpPr/>
          <p:nvPr/>
        </p:nvSpPr>
        <p:spPr>
          <a:xfrm>
            <a:off x="256849" y="908720"/>
            <a:ext cx="1434831" cy="1368152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Gülen Yüz 7"/>
          <p:cNvSpPr/>
          <p:nvPr/>
        </p:nvSpPr>
        <p:spPr>
          <a:xfrm>
            <a:off x="7308304" y="4581128"/>
            <a:ext cx="1512168" cy="1368152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0576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Güneş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Şimşek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Yıldızlar</a:t>
            </a:r>
          </a:p>
          <a:p>
            <a:endParaRPr lang="tr-TR" dirty="0"/>
          </a:p>
          <a:p>
            <a:endParaRPr lang="tr-TR" dirty="0" smtClean="0"/>
          </a:p>
          <a:p>
            <a:r>
              <a:rPr lang="tr-TR" dirty="0" smtClean="0"/>
              <a:t>Ateş Böceği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230" y="408195"/>
            <a:ext cx="86906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nap ITC" pitchFamily="82" charset="0"/>
              </a:rPr>
              <a:t>Doğal Işık Kaynakları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nap ITC" pitchFamily="82" charset="0"/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5373216"/>
            <a:ext cx="1706091" cy="1497182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2330" y="4281486"/>
            <a:ext cx="1514662" cy="1332359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2852936"/>
            <a:ext cx="1898408" cy="1428550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4729" y="1272125"/>
            <a:ext cx="1714252" cy="1714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5384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 rot="20479426">
            <a:off x="116972" y="2743048"/>
            <a:ext cx="89100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50800"/>
                <a:solidFill>
                  <a:srgbClr val="7030A0"/>
                </a:solidFill>
                <a:effectLst/>
                <a:latin typeface="Snap ITC" pitchFamily="82" charset="0"/>
              </a:rPr>
              <a:t>Yapay Işık Kaynakları</a:t>
            </a:r>
            <a:endParaRPr lang="tr-TR" sz="5400" b="1" cap="none" spc="0" dirty="0">
              <a:ln w="50800"/>
              <a:solidFill>
                <a:srgbClr val="7030A0"/>
              </a:solidFill>
              <a:effectLst/>
              <a:latin typeface="Snap ITC" pitchFamily="82" charset="0"/>
            </a:endParaRPr>
          </a:p>
        </p:txBody>
      </p:sp>
      <p:sp>
        <p:nvSpPr>
          <p:cNvPr id="5" name="Komut Düğmesi: Yardım 4">
            <a:hlinkClick r:id="" action="ppaction://hlinkshowjump?jump=nextslide" highlightClick="1"/>
          </p:cNvPr>
          <p:cNvSpPr/>
          <p:nvPr/>
        </p:nvSpPr>
        <p:spPr>
          <a:xfrm>
            <a:off x="0" y="5589240"/>
            <a:ext cx="1403648" cy="1268760"/>
          </a:xfrm>
          <a:prstGeom prst="actionButtonHelp">
            <a:avLst/>
          </a:prstGeom>
          <a:solidFill>
            <a:srgbClr val="FF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323528" y="1052736"/>
            <a:ext cx="1296144" cy="1296144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Gülen Yüz 6"/>
          <p:cNvSpPr/>
          <p:nvPr/>
        </p:nvSpPr>
        <p:spPr>
          <a:xfrm>
            <a:off x="7236296" y="4869160"/>
            <a:ext cx="1368152" cy="1354460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76666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126</TotalTime>
  <Words>185</Words>
  <Application>Microsoft Office PowerPoint</Application>
  <PresentationFormat>Ekran Gösterisi (4:3)</PresentationFormat>
  <Paragraphs>68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Akış</vt:lpstr>
      <vt:lpstr>Işık Kaynakları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Melisa</dc:creator>
  <cp:keywords>www.sorubak.com</cp:keywords>
  <dc:description>www.sorubak.com</dc:description>
  <cp:lastModifiedBy>Dogan</cp:lastModifiedBy>
  <cp:revision>www.sorubak.com</cp:revision>
  <dcterms:created xsi:type="dcterms:W3CDTF">2013-02-18T12:20:31Z</dcterms:created>
  <dcterms:modified xsi:type="dcterms:W3CDTF">2013-02-21T18:06:39Z</dcterms:modified>
  <cp:category>www.sorubak.com</cp:category>
  <cp:contentType>www.sorubak.com</cp:contentType>
  <cp:contentStatus>www.sorubak.com</cp:contentStatus>
  <cp:version>www.sorubak.com</cp:version>
</cp:coreProperties>
</file>