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sldIdLst>
    <p:sldId id="256" r:id="rId3"/>
    <p:sldId id="257" r:id="rId4"/>
    <p:sldId id="258" r:id="rId5"/>
    <p:sldId id="268" r:id="rId6"/>
    <p:sldId id="277" r:id="rId7"/>
    <p:sldId id="269" r:id="rId8"/>
    <p:sldId id="280" r:id="rId9"/>
    <p:sldId id="270" r:id="rId10"/>
    <p:sldId id="261" r:id="rId11"/>
    <p:sldId id="262" r:id="rId12"/>
    <p:sldId id="264" r:id="rId13"/>
    <p:sldId id="263" r:id="rId14"/>
    <p:sldId id="259" r:id="rId15"/>
    <p:sldId id="265" r:id="rId16"/>
    <p:sldId id="266" r:id="rId17"/>
    <p:sldId id="267" r:id="rId18"/>
    <p:sldId id="271" r:id="rId19"/>
    <p:sldId id="272" r:id="rId20"/>
    <p:sldId id="273" r:id="rId21"/>
    <p:sldId id="274" r:id="rId22"/>
    <p:sldId id="278" r:id="rId23"/>
    <p:sldId id="275" r:id="rId24"/>
    <p:sldId id="279" r:id="rId25"/>
    <p:sldId id="276" r:id="rId2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4" autoAdjust="0"/>
    <p:restoredTop sz="94660"/>
  </p:normalViewPr>
  <p:slideViewPr>
    <p:cSldViewPr>
      <p:cViewPr>
        <p:scale>
          <a:sx n="81" d="100"/>
          <a:sy n="81" d="100"/>
        </p:scale>
        <p:origin x="-858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6908-732E-4595-AF34-2FB49748978B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01326-7BA9-44CA-80F9-4A48443D1B9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6908-732E-4595-AF34-2FB49748978B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01326-7BA9-44CA-80F9-4A48443D1B9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6908-732E-4595-AF34-2FB49748978B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01326-7BA9-44CA-80F9-4A48443D1B9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6908-732E-4595-AF34-2FB49748978B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01326-7BA9-44CA-80F9-4A48443D1B9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6908-732E-4595-AF34-2FB49748978B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01326-7BA9-44CA-80F9-4A48443D1B9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6908-732E-4595-AF34-2FB49748978B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01326-7BA9-44CA-80F9-4A48443D1B9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6908-732E-4595-AF34-2FB49748978B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01326-7BA9-44CA-80F9-4A48443D1B9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6908-732E-4595-AF34-2FB49748978B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01326-7BA9-44CA-80F9-4A48443D1B9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6908-732E-4595-AF34-2FB49748978B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01326-7BA9-44CA-80F9-4A48443D1B9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6908-732E-4595-AF34-2FB49748978B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01326-7BA9-44CA-80F9-4A48443D1B9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6908-732E-4595-AF34-2FB49748978B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01326-7BA9-44CA-80F9-4A48443D1B9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6908-732E-4595-AF34-2FB49748978B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01326-7BA9-44CA-80F9-4A48443D1B9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6908-732E-4595-AF34-2FB49748978B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01326-7BA9-44CA-80F9-4A48443D1B9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6908-732E-4595-AF34-2FB49748978B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01326-7BA9-44CA-80F9-4A48443D1B9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6908-732E-4595-AF34-2FB49748978B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01326-7BA9-44CA-80F9-4A48443D1B9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6908-732E-4595-AF34-2FB49748978B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01326-7BA9-44CA-80F9-4A48443D1B9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6908-732E-4595-AF34-2FB49748978B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01326-7BA9-44CA-80F9-4A48443D1B9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6908-732E-4595-AF34-2FB49748978B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01326-7BA9-44CA-80F9-4A48443D1B9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6908-732E-4595-AF34-2FB49748978B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01326-7BA9-44CA-80F9-4A48443D1B9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6908-732E-4595-AF34-2FB49748978B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01326-7BA9-44CA-80F9-4A48443D1B9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6908-732E-4595-AF34-2FB49748978B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01326-7BA9-44CA-80F9-4A48443D1B9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6908-732E-4595-AF34-2FB49748978B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01326-7BA9-44CA-80F9-4A48443D1B9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986908-732E-4595-AF34-2FB49748978B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701326-7BA9-44CA-80F9-4A48443D1B92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986908-732E-4595-AF34-2FB49748978B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701326-7BA9-44CA-80F9-4A48443D1B92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IŞIK VE SES</a:t>
            </a:r>
            <a:endParaRPr lang="tr-T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DÜZ YANSIMA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600" dirty="0"/>
              <a:t>Cisimlerin </a:t>
            </a:r>
            <a:r>
              <a:rPr lang="tr-TR" sz="2600" dirty="0" smtClean="0"/>
              <a:t>yüzeylerinin</a:t>
            </a:r>
            <a:r>
              <a:rPr lang="tr-TR" sz="2600" dirty="0"/>
              <a:t> </a:t>
            </a:r>
            <a:r>
              <a:rPr lang="tr-TR" sz="2600" b="1" dirty="0"/>
              <a:t>farklı</a:t>
            </a:r>
            <a:r>
              <a:rPr lang="tr-TR" sz="2600" dirty="0"/>
              <a:t> </a:t>
            </a:r>
            <a:r>
              <a:rPr lang="tr-TR" sz="2600" dirty="0" smtClean="0"/>
              <a:t>özelliklere</a:t>
            </a:r>
            <a:r>
              <a:rPr lang="tr-TR" sz="2600" dirty="0"/>
              <a:t> </a:t>
            </a:r>
            <a:r>
              <a:rPr lang="tr-TR" sz="2600" dirty="0" smtClean="0"/>
              <a:t>sahip</a:t>
            </a:r>
            <a:r>
              <a:rPr lang="tr-TR" sz="2600" dirty="0"/>
              <a:t> olması onların </a:t>
            </a:r>
            <a:r>
              <a:rPr lang="tr-TR" sz="2600" dirty="0" smtClean="0"/>
              <a:t>ışığı</a:t>
            </a:r>
            <a:r>
              <a:rPr lang="tr-TR" sz="2600" dirty="0"/>
              <a:t> </a:t>
            </a:r>
            <a:r>
              <a:rPr lang="tr-TR" sz="2600" dirty="0" smtClean="0"/>
              <a:t>farklı</a:t>
            </a:r>
            <a:r>
              <a:rPr lang="tr-TR" sz="2600" dirty="0"/>
              <a:t> biçimlerde yansıtmalarına </a:t>
            </a:r>
            <a:r>
              <a:rPr lang="tr-TR" sz="2600" dirty="0" smtClean="0"/>
              <a:t>sebep</a:t>
            </a:r>
            <a:r>
              <a:rPr lang="tr-TR" sz="2600" dirty="0"/>
              <a:t> olur. Düzlem </a:t>
            </a:r>
            <a:r>
              <a:rPr lang="tr-TR" sz="2600" dirty="0" smtClean="0"/>
              <a:t>aynaya</a:t>
            </a:r>
            <a:r>
              <a:rPr lang="tr-TR" sz="2600" dirty="0"/>
              <a:t> </a:t>
            </a:r>
            <a:r>
              <a:rPr lang="tr-TR" sz="2600" dirty="0" smtClean="0"/>
              <a:t>gönderilen</a:t>
            </a:r>
            <a:r>
              <a:rPr lang="tr-TR" sz="2600" dirty="0"/>
              <a:t> </a:t>
            </a:r>
            <a:r>
              <a:rPr lang="tr-TR" sz="2600" dirty="0" smtClean="0"/>
              <a:t>paralel</a:t>
            </a:r>
            <a:r>
              <a:rPr lang="tr-TR" sz="2600" dirty="0"/>
              <a:t> </a:t>
            </a:r>
            <a:r>
              <a:rPr lang="tr-TR" sz="2600" b="1" dirty="0"/>
              <a:t>ışık</a:t>
            </a:r>
            <a:r>
              <a:rPr lang="tr-TR" sz="2600" dirty="0"/>
              <a:t> </a:t>
            </a:r>
            <a:r>
              <a:rPr lang="tr-TR" sz="2600" dirty="0" err="1"/>
              <a:t>ışınları</a:t>
            </a:r>
            <a:r>
              <a:rPr lang="tr-TR" sz="2600" dirty="0" err="1" smtClean="0"/>
              <a:t>ayna</a:t>
            </a:r>
            <a:r>
              <a:rPr lang="tr-TR" sz="2600" dirty="0"/>
              <a:t> </a:t>
            </a:r>
            <a:r>
              <a:rPr lang="tr-TR" sz="2600" dirty="0" smtClean="0"/>
              <a:t>    yüzeyinden birbirine</a:t>
            </a:r>
            <a:r>
              <a:rPr lang="tr-TR" sz="2600" dirty="0"/>
              <a:t> </a:t>
            </a:r>
            <a:r>
              <a:rPr lang="tr-TR" sz="2600" dirty="0" smtClean="0"/>
              <a:t>paralel</a:t>
            </a:r>
            <a:r>
              <a:rPr lang="tr-TR" sz="2600" dirty="0"/>
              <a:t> olarak yansır. Bu </a:t>
            </a:r>
            <a:r>
              <a:rPr lang="tr-TR" sz="2600" dirty="0" smtClean="0"/>
              <a:t>tür</a:t>
            </a:r>
            <a:r>
              <a:rPr lang="tr-TR" sz="2600" dirty="0"/>
              <a:t> yansımalar düzgün yansıma olarak bilinir. Cisimlerin </a:t>
            </a:r>
            <a:r>
              <a:rPr lang="tr-TR" sz="2600" dirty="0" smtClean="0"/>
              <a:t>bir </a:t>
            </a:r>
            <a:r>
              <a:rPr lang="tr-TR" sz="2600" b="1" dirty="0" smtClean="0"/>
              <a:t>yüzeyde</a:t>
            </a:r>
            <a:r>
              <a:rPr lang="tr-TR" sz="2600" dirty="0"/>
              <a:t> </a:t>
            </a:r>
            <a:r>
              <a:rPr lang="tr-TR" sz="2600" dirty="0" smtClean="0"/>
              <a:t>net</a:t>
            </a:r>
            <a:r>
              <a:rPr lang="tr-TR" sz="2600" dirty="0"/>
              <a:t> </a:t>
            </a:r>
            <a:r>
              <a:rPr lang="tr-TR" sz="2600" dirty="0" smtClean="0"/>
              <a:t>görüntülerinin</a:t>
            </a:r>
            <a:r>
              <a:rPr lang="tr-TR" sz="2600" dirty="0"/>
              <a:t> oluşması düzgün yansımanın sonucudur.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 descr="C:\Users\pc\Downloads\yansima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DAĞINIK YANSIMA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Dağınık Yansıma Eğer yüzey düzgün değilse, yüzeyin bütün noktalarındaki normaller farklıdır. Yüzeye paralel gelen ışınların gelme açıları yansıma açılarına eşit olmaz. Bu yansımaya dağınık yansıma denir.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SES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Kulağın duya bileceği basit titreşimlerdir. İnsanların birbirleriyle iletişim kurmaları,duygu ve düşüncelerini aktarabilmeleri için konuşmaları gerekir. Konuşmanın temel öğesi sestir.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 descr="C:\Users\pc\Downloads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tr-TR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          </a:t>
            </a:r>
          </a:p>
          <a:p>
            <a:r>
              <a:rPr lang="tr-TR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tr-TR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             </a:t>
            </a:r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VEEE SORULAR</a:t>
            </a:r>
          </a:p>
          <a:p>
            <a:endParaRPr lang="tr-TR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r>
              <a:rPr lang="tr-TR" sz="4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tr-TR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                        </a:t>
            </a:r>
            <a:endParaRPr lang="tr-TR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/>
              <a:t>1.Işık ve ses bir enerjimidir</a:t>
            </a:r>
            <a:r>
              <a:rPr lang="es-ES" dirty="0" smtClean="0"/>
              <a:t>?</a:t>
            </a:r>
            <a:endParaRPr lang="tr-TR" dirty="0" smtClean="0"/>
          </a:p>
          <a:p>
            <a:r>
              <a:rPr lang="tr-TR" dirty="0" smtClean="0"/>
              <a:t>Cevap:</a:t>
            </a:r>
            <a:r>
              <a:rPr lang="tr-TR" dirty="0"/>
              <a:t>Işık görmemizi sağlayan ses ise duymamızı sağlayan bir enerji çeşididir</a:t>
            </a:r>
            <a:r>
              <a:rPr lang="tr-TR" dirty="0" smtClean="0"/>
              <a:t>.</a:t>
            </a:r>
          </a:p>
          <a:p>
            <a:r>
              <a:rPr lang="tr-TR" dirty="0"/>
              <a:t>2.Doğal ışık kaynağı nedir</a:t>
            </a:r>
            <a:r>
              <a:rPr lang="tr-TR" dirty="0" smtClean="0"/>
              <a:t>?</a:t>
            </a:r>
          </a:p>
          <a:p>
            <a:r>
              <a:rPr lang="tr-TR" dirty="0"/>
              <a:t>Kendiliğinden çevresine ışık yayan varlıklara doğal ışık kaynağı denir. Güneş ve ateş böceği doğal ışık kaynaklarıdır</a:t>
            </a:r>
            <a:r>
              <a:rPr lang="tr-TR" dirty="0" smtClean="0"/>
              <a:t>. </a:t>
            </a:r>
            <a:r>
              <a:rPr lang="tr-TR" b="1" u="sng" dirty="0" smtClean="0">
                <a:hlinkClick r:id="rId2"/>
              </a:rPr>
              <a:t>www.</a:t>
            </a:r>
            <a:r>
              <a:rPr lang="tr-TR" b="1" u="sng" dirty="0" err="1" smtClean="0">
                <a:hlinkClick r:id="rId2"/>
              </a:rPr>
              <a:t>sorubak</a:t>
            </a:r>
            <a:r>
              <a:rPr lang="tr-TR" b="1" u="sng" dirty="0" smtClean="0">
                <a:hlinkClick r:id="rId2"/>
              </a:rPr>
              <a:t>.com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3.Yapay </a:t>
            </a:r>
            <a:r>
              <a:rPr lang="tr-TR" dirty="0"/>
              <a:t>ışık kaynağı nedir</a:t>
            </a:r>
            <a:r>
              <a:rPr lang="tr-TR" dirty="0" smtClean="0"/>
              <a:t>?</a:t>
            </a:r>
          </a:p>
          <a:p>
            <a:r>
              <a:rPr lang="tr-TR" sz="2800" dirty="0"/>
              <a:t>Kendiliğinden ışık yaymayan,diğer ışık kaynaklarından aldıkları ışığı yansıtan ışık kaynaklarına yapay ışık kaynağı denir</a:t>
            </a:r>
            <a:r>
              <a:rPr lang="tr-TR" sz="2800" dirty="0" smtClean="0"/>
              <a:t>.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SES</a:t>
            </a:r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Kulağın duya bileceği basit titreşimlerdir. İnsanların birbirleriyle iletişim kurmaları,duygu ve düşüncelerini aktarabilmeleri için konuşmaları gerekir. Konuşmanın temel öğesi sestir.</a:t>
            </a:r>
            <a:endParaRPr lang="tr-TR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7" name="Picture 3" descr="C:\Users\pc\Desktop\SUDE_ASLI\agiz-sesas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0"/>
            <a:ext cx="4499992" cy="6858000"/>
          </a:xfrm>
          <a:prstGeom prst="rect">
            <a:avLst/>
          </a:prstGeom>
          <a:noFill/>
        </p:spPr>
      </p:pic>
      <p:pic>
        <p:nvPicPr>
          <p:cNvPr id="1028" name="Picture 4" descr="C:\Users\pc\Desktop\SUDE_ASLI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66633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IŞIK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Çevremizdeki cisimleri görmemize ve renkleri </a:t>
            </a:r>
            <a:r>
              <a:rPr lang="tr-TR" dirty="0" smtClean="0"/>
              <a:t>ayırt </a:t>
            </a:r>
            <a:r>
              <a:rPr lang="tr-TR" dirty="0"/>
              <a:t>etmemize yarayan </a:t>
            </a:r>
            <a:r>
              <a:rPr lang="tr-TR" dirty="0" smtClean="0"/>
              <a:t>enerji</a:t>
            </a:r>
            <a:r>
              <a:rPr lang="tr-TR" dirty="0"/>
              <a:t> </a:t>
            </a:r>
            <a:r>
              <a:rPr lang="tr-TR" dirty="0" smtClean="0"/>
              <a:t>şeklidir</a:t>
            </a:r>
            <a:r>
              <a:rPr lang="tr-TR" dirty="0" smtClean="0"/>
              <a:t>.</a:t>
            </a:r>
          </a:p>
          <a:p>
            <a:endParaRPr lang="tr-TR" dirty="0" smtClean="0"/>
          </a:p>
          <a:p>
            <a:r>
              <a:rPr lang="tr-TR" b="1" u="sng" dirty="0" smtClean="0">
                <a:hlinkClick r:id="rId2"/>
              </a:rPr>
              <a:t>www.</a:t>
            </a:r>
            <a:r>
              <a:rPr lang="tr-TR" b="1" u="sng" dirty="0" err="1" smtClean="0">
                <a:hlinkClick r:id="rId2"/>
              </a:rPr>
              <a:t>sorubak</a:t>
            </a:r>
            <a:r>
              <a:rPr lang="tr-TR" b="1" u="sng" dirty="0" smtClean="0">
                <a:hlinkClick r:id="rId2"/>
              </a:rPr>
              <a:t>.com</a:t>
            </a:r>
            <a:r>
              <a:rPr lang="tr-TR" dirty="0"/>
              <a:t/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DOĞAL SES KAYNAKLARI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 Kuş sesleri, deredeki suyun sesi, rüzgarın sesi, dalgaların sesi doğal seslerdir. Doğal sesleri üreten varlıklara </a:t>
            </a:r>
            <a:r>
              <a:rPr lang="tr-TR" b="1" dirty="0" smtClean="0"/>
              <a:t>doğal ses kaynakları</a:t>
            </a:r>
            <a:r>
              <a:rPr lang="tr-TR" dirty="0" smtClean="0"/>
              <a:t> denir.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Yağmur, rüzgar, su akıntıları, </a:t>
            </a:r>
            <a:r>
              <a:rPr lang="tr-TR" dirty="0" err="1" smtClean="0"/>
              <a:t>gökgürültüsü</a:t>
            </a:r>
            <a:r>
              <a:rPr lang="tr-TR" dirty="0" smtClean="0"/>
              <a:t> gibi doğa sesleri, kendiliğinden ses çıkaran ses kaynaklarıdır.</a:t>
            </a:r>
            <a:br>
              <a:rPr lang="tr-TR" dirty="0" smtClean="0"/>
            </a:br>
            <a:endParaRPr lang="tr-TR" dirty="0" smtClean="0"/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 descr="C:\Users\pc\Desktop\dogal-varlikl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</p:spPr>
      </p:pic>
      <p:pic>
        <p:nvPicPr>
          <p:cNvPr id="2051" name="Picture 3" descr="C:\Users\pc\Desktop\SUDE_ASLI\images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YAPAY SES KAYNAKLARI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tr-TR" dirty="0" smtClean="0"/>
              <a:t>Müzik aletlerinden çıkan sesler, taşıtların çıkardığı</a:t>
            </a:r>
          </a:p>
          <a:p>
            <a:pPr>
              <a:buNone/>
            </a:pPr>
            <a:r>
              <a:rPr lang="tr-TR" dirty="0" smtClean="0"/>
              <a:t>sesler, hoparlörün, radyonun ve televizyonun</a:t>
            </a:r>
          </a:p>
          <a:p>
            <a:pPr>
              <a:buNone/>
            </a:pPr>
            <a:r>
              <a:rPr lang="tr-TR" dirty="0" smtClean="0"/>
              <a:t>çıkardığı sesler yapay seslerdir.</a:t>
            </a:r>
          </a:p>
          <a:p>
            <a:pPr>
              <a:buNone/>
            </a:pPr>
            <a:r>
              <a:rPr lang="tr-TR" dirty="0" smtClean="0"/>
              <a:t>Piyano,araba,Mp3player,radyo, bağlama, gitar ,</a:t>
            </a:r>
          </a:p>
          <a:p>
            <a:pPr>
              <a:buNone/>
            </a:pPr>
            <a:r>
              <a:rPr lang="tr-TR" dirty="0" smtClean="0"/>
              <a:t>keman ve flüt yapay ses kaynaklarına örnek</a:t>
            </a:r>
          </a:p>
          <a:p>
            <a:pPr>
              <a:buNone/>
            </a:pPr>
            <a:r>
              <a:rPr lang="tr-TR" dirty="0" smtClean="0"/>
              <a:t>gösterilebilir.</a:t>
            </a:r>
          </a:p>
          <a:p>
            <a:pPr>
              <a:buNone/>
            </a:pPr>
            <a:r>
              <a:rPr lang="tr-TR" dirty="0" smtClean="0"/>
              <a:t>Yapay sesleri üreten varlıklara yapay ses kaynakları</a:t>
            </a:r>
          </a:p>
          <a:p>
            <a:pPr>
              <a:buNone/>
            </a:pPr>
            <a:r>
              <a:rPr lang="tr-TR" dirty="0" smtClean="0"/>
              <a:t>denir.</a:t>
            </a:r>
          </a:p>
          <a:p>
            <a:r>
              <a:rPr lang="tr-TR" b="1" dirty="0" smtClean="0"/>
              <a:t/>
            </a:r>
            <a:br>
              <a:rPr lang="tr-TR" b="1" dirty="0" smtClean="0"/>
            </a:br>
            <a:endParaRPr lang="tr-TR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5" name="Picture 3" descr="C:\Users\pc\Desktop\sessunuguze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004048" cy="6858000"/>
          </a:xfrm>
          <a:prstGeom prst="rect">
            <a:avLst/>
          </a:prstGeom>
          <a:noFill/>
        </p:spPr>
      </p:pic>
      <p:pic>
        <p:nvPicPr>
          <p:cNvPr id="3076" name="Picture 4" descr="C:\Users\pc\Desktop\yapay-ses-kaynak-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0"/>
            <a:ext cx="413995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YANKI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Aynalar görüntümüzü ve ışığı yansıtır. Duvarlar ve sert yüzeyler ise sesleri ve gürültüleri geri gönderir. Bağırdığımızda birkaç saniye sonra sesimizi tekrar duyarız. İşte bu sese yankı adı verilir.</a:t>
            </a:r>
          </a:p>
          <a:p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pc\Desktop\SUDE_ASLI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DOĞAL IŞIK KAYNAĞI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Işık </a:t>
            </a:r>
            <a:r>
              <a:rPr lang="tr-TR" dirty="0"/>
              <a:t>kaynaklarından bazıları kendiliğinden ışık üretir. Bunlara doğal ışık kaynakları denir. Güneş, yıldızlar, ateş böceği, şimşek, yıldırım ve deniz diplerinde yaşayan bazı balıklar doğal ışık kaynaklarıdır.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 descr="C:\Users\pc\Desktop\SUDE_ASLI\kjfjf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48064" cy="6858000"/>
          </a:xfrm>
          <a:prstGeom prst="rect">
            <a:avLst/>
          </a:prstGeom>
          <a:noFill/>
        </p:spPr>
      </p:pic>
      <p:pic>
        <p:nvPicPr>
          <p:cNvPr id="4099" name="Picture 3" descr="C:\Users\pc\Desktop\SUDE_ASLI\8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0"/>
            <a:ext cx="406794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YAPAY IŞIK KAYNAĞI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Yapay ışık kaynakları; katı ve sıvı yakıtlar yakarak ya da elektrik enerjisini ışık enerjisine dönüştürerek yapay ışık sağlarlar. </a:t>
            </a:r>
            <a:br>
              <a:rPr lang="tr-TR" dirty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 descr="C:\Users\pc\Desktop\SUDE_ASLI\4ac82bf8e3d64a249ffd0cbeb7958260_13064793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4499992" cy="6858000"/>
          </a:xfrm>
          <a:prstGeom prst="rect">
            <a:avLst/>
          </a:prstGeom>
          <a:noFill/>
        </p:spPr>
      </p:pic>
      <p:pic>
        <p:nvPicPr>
          <p:cNvPr id="5123" name="Picture 3" descr="C:\Users\pc\Desktop\SUDE_ASLI\Elektrik Enerjisinin Isı Ve Işık Enerjisine Dönüşmesi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0"/>
            <a:ext cx="464400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858000"/>
          </a:xfrm>
        </p:spPr>
        <p:txBody>
          <a:bodyPr>
            <a:normAutofit fontScale="77500" lnSpcReduction="20000"/>
          </a:bodyPr>
          <a:lstStyle/>
          <a:p>
            <a:r>
              <a:rPr lang="tr-TR" dirty="0" smtClean="0"/>
              <a:t>Ampul</a:t>
            </a:r>
          </a:p>
          <a:p>
            <a:r>
              <a:rPr lang="tr-TR" dirty="0" smtClean="0"/>
              <a:t>Trafik lambası</a:t>
            </a:r>
          </a:p>
          <a:p>
            <a:r>
              <a:rPr lang="tr-TR" dirty="0" smtClean="0"/>
              <a:t>Meşale</a:t>
            </a:r>
          </a:p>
          <a:p>
            <a:r>
              <a:rPr lang="tr-TR" dirty="0" smtClean="0"/>
              <a:t>Televizyon ekranı</a:t>
            </a:r>
          </a:p>
          <a:p>
            <a:r>
              <a:rPr lang="tr-TR" dirty="0" smtClean="0"/>
              <a:t>Fener</a:t>
            </a:r>
          </a:p>
          <a:p>
            <a:r>
              <a:rPr lang="tr-TR" dirty="0" smtClean="0"/>
              <a:t>Tungsten Fitilli Lamba</a:t>
            </a:r>
          </a:p>
          <a:p>
            <a:r>
              <a:rPr lang="tr-TR" dirty="0" smtClean="0"/>
              <a:t>Ark Lambaları</a:t>
            </a:r>
          </a:p>
          <a:p>
            <a:r>
              <a:rPr lang="tr-TR" dirty="0" smtClean="0"/>
              <a:t>Buharlı Lambalar</a:t>
            </a:r>
          </a:p>
          <a:p>
            <a:r>
              <a:rPr lang="tr-TR" dirty="0" err="1" smtClean="0"/>
              <a:t>Floresan</a:t>
            </a:r>
            <a:r>
              <a:rPr lang="tr-TR" dirty="0" smtClean="0"/>
              <a:t> Lambalar</a:t>
            </a:r>
          </a:p>
          <a:p>
            <a:r>
              <a:rPr lang="tr-TR" dirty="0" smtClean="0"/>
              <a:t>Havagazı Lambaları,</a:t>
            </a:r>
          </a:p>
          <a:p>
            <a:r>
              <a:rPr lang="tr-TR" dirty="0" smtClean="0"/>
              <a:t>Asetilen Lambaları</a:t>
            </a:r>
          </a:p>
          <a:p>
            <a:r>
              <a:rPr lang="tr-TR" dirty="0" smtClean="0"/>
              <a:t>Petrol Lambaları</a:t>
            </a:r>
          </a:p>
          <a:p>
            <a:r>
              <a:rPr lang="tr-TR" dirty="0" smtClean="0"/>
              <a:t>Kandiller</a:t>
            </a:r>
          </a:p>
          <a:p>
            <a:r>
              <a:rPr lang="tr-TR" dirty="0" smtClean="0"/>
              <a:t>Magnezyum lambalar</a:t>
            </a:r>
          </a:p>
          <a:p>
            <a:r>
              <a:rPr lang="tr-TR" dirty="0" smtClean="0"/>
              <a:t>Mum</a:t>
            </a:r>
          </a:p>
          <a:p>
            <a:r>
              <a:rPr lang="tr-TR" dirty="0" smtClean="0"/>
              <a:t>yapay ışık kaynaklarıdır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YANSIMA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Işık ışınlarının önlerine çıkan parlak yüzeylere çarparak geri dönmeleri. Fizik ilminin optik bölümünde incelenen bir hadisedir. Işık ışınları </a:t>
            </a:r>
            <a:r>
              <a:rPr lang="tr-TR" dirty="0" smtClean="0"/>
              <a:t>klasik</a:t>
            </a:r>
            <a:r>
              <a:rPr lang="tr-TR" dirty="0"/>
              <a:t> fiziğe göre </a:t>
            </a:r>
            <a:r>
              <a:rPr lang="tr-TR" dirty="0" smtClean="0"/>
              <a:t>saydam</a:t>
            </a:r>
            <a:r>
              <a:rPr lang="tr-TR" dirty="0"/>
              <a:t> ortam içinde doğru yol </a:t>
            </a:r>
            <a:r>
              <a:rPr lang="tr-TR" dirty="0" smtClean="0"/>
              <a:t>boyunca hareket</a:t>
            </a:r>
            <a:r>
              <a:rPr lang="tr-TR" dirty="0"/>
              <a:t> ederler. 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351</Words>
  <Application>Microsoft Office PowerPoint</Application>
  <PresentationFormat>Ekran Gösterisi (4:3)</PresentationFormat>
  <Paragraphs>60</Paragraphs>
  <Slides>24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Slayt Başlıkları</vt:lpstr>
      </vt:variant>
      <vt:variant>
        <vt:i4>24</vt:i4>
      </vt:variant>
    </vt:vector>
  </HeadingPairs>
  <TitlesOfParts>
    <vt:vector size="26" baseType="lpstr">
      <vt:lpstr>Ofis Teması</vt:lpstr>
      <vt:lpstr>1_Ofis Teması</vt:lpstr>
      <vt:lpstr>IŞIK VE SES</vt:lpstr>
      <vt:lpstr>IŞIK</vt:lpstr>
      <vt:lpstr>Slayt 3</vt:lpstr>
      <vt:lpstr>DOĞAL IŞIK KAYNAĞI</vt:lpstr>
      <vt:lpstr>Slayt 5</vt:lpstr>
      <vt:lpstr>YAPAY IŞIK KAYNAĞI</vt:lpstr>
      <vt:lpstr>Slayt 7</vt:lpstr>
      <vt:lpstr>Slayt 8</vt:lpstr>
      <vt:lpstr>YANSIMA </vt:lpstr>
      <vt:lpstr>DÜZ YANSIMA</vt:lpstr>
      <vt:lpstr>Slayt 11</vt:lpstr>
      <vt:lpstr>DAĞINIK YANSIMA</vt:lpstr>
      <vt:lpstr>SES</vt:lpstr>
      <vt:lpstr>Slayt 14</vt:lpstr>
      <vt:lpstr>Slayt 15</vt:lpstr>
      <vt:lpstr>Slayt 16</vt:lpstr>
      <vt:lpstr>Slayt 17</vt:lpstr>
      <vt:lpstr>SES</vt:lpstr>
      <vt:lpstr>Slayt 19</vt:lpstr>
      <vt:lpstr>DOĞAL SES KAYNAKLARI</vt:lpstr>
      <vt:lpstr>Slayt 21</vt:lpstr>
      <vt:lpstr>YAPAY SES KAYNAKLARI</vt:lpstr>
      <vt:lpstr>Slayt 23</vt:lpstr>
      <vt:lpstr>YANKI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bahar yalçın</dc:creator>
  <cp:keywords>www.sorubak.com</cp:keywords>
  <dc:description>www.sorubak.com</dc:description>
  <cp:lastModifiedBy>Dogan</cp:lastModifiedBy>
  <cp:revision>13</cp:revision>
  <dcterms:created xsi:type="dcterms:W3CDTF">2013-04-18T13:59:53Z</dcterms:created>
  <dcterms:modified xsi:type="dcterms:W3CDTF">2013-05-02T13:56:45Z</dcterms:modified>
  <cp:category>www.sorubak.com</cp:category>
</cp:coreProperties>
</file>