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81" r:id="rId6"/>
    <p:sldId id="286" r:id="rId7"/>
    <p:sldId id="285" r:id="rId8"/>
    <p:sldId id="284" r:id="rId9"/>
    <p:sldId id="278" r:id="rId10"/>
    <p:sldId id="287" r:id="rId11"/>
    <p:sldId id="288" r:id="rId12"/>
    <p:sldId id="296" r:id="rId13"/>
    <p:sldId id="295" r:id="rId14"/>
    <p:sldId id="294" r:id="rId15"/>
    <p:sldId id="304" r:id="rId16"/>
    <p:sldId id="305" r:id="rId17"/>
    <p:sldId id="303" r:id="rId18"/>
    <p:sldId id="310" r:id="rId19"/>
    <p:sldId id="309" r:id="rId20"/>
    <p:sldId id="308" r:id="rId21"/>
    <p:sldId id="307" r:id="rId22"/>
    <p:sldId id="306" r:id="rId23"/>
    <p:sldId id="25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BÜYÜKLÜK-KÜÇÜKLÜK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27687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03119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4442000">
            <a:off x="4070972" y="32397"/>
            <a:ext cx="242316" cy="657070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 rot="3598332">
            <a:off x="3972084" y="1624439"/>
            <a:ext cx="281698" cy="345079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19060455">
            <a:off x="3506470" y="2240147"/>
            <a:ext cx="325429" cy="242191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7475310">
            <a:off x="3352309" y="1016272"/>
            <a:ext cx="259940" cy="488482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18042036">
            <a:off x="6108275" y="1697022"/>
            <a:ext cx="297478" cy="357254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081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3853787">
            <a:off x="2426900" y="1645224"/>
            <a:ext cx="276864" cy="369003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 rot="2228834">
            <a:off x="5002772" y="2357945"/>
            <a:ext cx="429898" cy="225689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18002959">
            <a:off x="4377382" y="1723303"/>
            <a:ext cx="205263" cy="3463119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8996639">
            <a:off x="1520892" y="2212000"/>
            <a:ext cx="293342" cy="2392744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21304175">
            <a:off x="7679615" y="2508548"/>
            <a:ext cx="297478" cy="172431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608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526" y="-3313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Aşağı Ok 26"/>
          <p:cNvSpPr/>
          <p:nvPr/>
        </p:nvSpPr>
        <p:spPr>
          <a:xfrm rot="4071302">
            <a:off x="5027020" y="1107162"/>
            <a:ext cx="322616" cy="464743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şağı Ok 28"/>
          <p:cNvSpPr/>
          <p:nvPr/>
        </p:nvSpPr>
        <p:spPr>
          <a:xfrm>
            <a:off x="5949502" y="2623705"/>
            <a:ext cx="266105" cy="175208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şağı Ok 29"/>
          <p:cNvSpPr/>
          <p:nvPr/>
        </p:nvSpPr>
        <p:spPr>
          <a:xfrm rot="2629950">
            <a:off x="1330620" y="2266068"/>
            <a:ext cx="325429" cy="235055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şağı Ok 30"/>
          <p:cNvSpPr/>
          <p:nvPr/>
        </p:nvSpPr>
        <p:spPr>
          <a:xfrm rot="17028127">
            <a:off x="4043959" y="93463"/>
            <a:ext cx="236717" cy="694622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şağı Ok 31"/>
          <p:cNvSpPr/>
          <p:nvPr/>
        </p:nvSpPr>
        <p:spPr>
          <a:xfrm rot="21018744">
            <a:off x="4301189" y="2553704"/>
            <a:ext cx="297478" cy="1809959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801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425577">
            <a:off x="356335" y="2312035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425577">
            <a:off x="2296417" y="2312034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425577">
            <a:off x="3992728" y="2342531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425577">
            <a:off x="5737185" y="2342532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425577">
            <a:off x="7368664" y="2315348"/>
            <a:ext cx="914400" cy="6253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709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174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büyükten küçüğe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sıralayınız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7780022">
            <a:off x="1279824" y="4288021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7780022">
            <a:off x="3096148" y="428802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7780022">
            <a:off x="484582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7780022">
            <a:off x="6623947" y="4288733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301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KÜÇÜKTEN BÜYÜĞE SIRALAMA: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550" y="134076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küçükten büyüğe doğru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sıralarken; önce en küçük basamaktan başlarız.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Basamağı küçük olan sayı en küçüktür. Basamakları eşit ise sonraki basamağa bakarız.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2889" y="496730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sıralarken aralarına küçüktür işareti koyarız.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637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41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1386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439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0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BÜYÜKLÜK-KÜÇÜKLÜK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sayıları sıralarken ve ya bir bir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ine göre durumlarını karşılaştırırken bazı işaretler kullanırız.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108" y="4149080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işaretlere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büyüklük, küçüklük işaretleri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74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054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78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2981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sayıları  küçükten büyüğe doğru sıralayınız.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80928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54071" y="2006654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862" y="1982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130008" y="1940743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1518046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275856" y="2114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5051662" y="2072565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6682865" y="2048654"/>
            <a:ext cx="457200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5398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53831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807683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519750" y="4221800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7870" y="4221088"/>
            <a:ext cx="139171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Yarım Çerçeve 22"/>
          <p:cNvSpPr/>
          <p:nvPr/>
        </p:nvSpPr>
        <p:spPr>
          <a:xfrm rot="18809070">
            <a:off x="1579133" y="430519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Yarım Çerçeve 23"/>
          <p:cNvSpPr/>
          <p:nvPr/>
        </p:nvSpPr>
        <p:spPr>
          <a:xfrm rot="18898225">
            <a:off x="3456560" y="4288024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Yarım Çerçeve 24"/>
          <p:cNvSpPr/>
          <p:nvPr/>
        </p:nvSpPr>
        <p:spPr>
          <a:xfrm rot="18714279">
            <a:off x="5198235" y="43038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Yarım Çerçeve 25"/>
          <p:cNvSpPr/>
          <p:nvPr/>
        </p:nvSpPr>
        <p:spPr>
          <a:xfrm rot="18901849">
            <a:off x="7022537" y="4288735"/>
            <a:ext cx="552994" cy="574020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Blok Yay 4"/>
          <p:cNvSpPr/>
          <p:nvPr/>
        </p:nvSpPr>
        <p:spPr>
          <a:xfrm rot="10800000">
            <a:off x="356335" y="2275530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Blok Yay 32"/>
          <p:cNvSpPr/>
          <p:nvPr/>
        </p:nvSpPr>
        <p:spPr>
          <a:xfrm rot="10800000">
            <a:off x="2192488" y="2294686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4" name="Blok Yay 33"/>
          <p:cNvSpPr/>
          <p:nvPr/>
        </p:nvSpPr>
        <p:spPr>
          <a:xfrm rot="10800000">
            <a:off x="3992728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Blok Yay 34"/>
          <p:cNvSpPr/>
          <p:nvPr/>
        </p:nvSpPr>
        <p:spPr>
          <a:xfrm rot="10800000">
            <a:off x="5747519" y="2341441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Blok Yay 35"/>
          <p:cNvSpPr/>
          <p:nvPr/>
        </p:nvSpPr>
        <p:spPr>
          <a:xfrm rot="10800000">
            <a:off x="7368665" y="2313224"/>
            <a:ext cx="914400" cy="69837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37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8317" y="764704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BÜYÜKLÜK-KÜÇÜKLÜK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2650" y="278092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4722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Büyüklük-küçüklük: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63134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Büyüktür işareti: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9" y="2967335"/>
            <a:ext cx="63788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Küçüktür işareti: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9" y="3918869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işaretleri iki sayıyı karşılaştırırken veya sayıları sıralarken sayıların arasına da kullanırız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u="sng" dirty="0" smtClean="0">
                <a:hlinkClick r:id="rId3"/>
              </a:rPr>
              <a:t>www.</a:t>
            </a:r>
            <a:r>
              <a:rPr lang="tr-TR" sz="4000" b="1" u="sng" dirty="0" err="1" smtClean="0">
                <a:hlinkClick r:id="rId3"/>
              </a:rPr>
              <a:t>sorubak</a:t>
            </a:r>
            <a:r>
              <a:rPr lang="tr-TR" sz="4000" b="1" u="sng" smtClean="0">
                <a:hlinkClick r:id="rId3"/>
              </a:rPr>
              <a:t>.com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7988127">
            <a:off x="6225058" y="1211465"/>
            <a:ext cx="575029" cy="592223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Yarım Çerçeve 8"/>
          <p:cNvSpPr/>
          <p:nvPr/>
        </p:nvSpPr>
        <p:spPr>
          <a:xfrm rot="18543011">
            <a:off x="6636152" y="3092388"/>
            <a:ext cx="575029" cy="592223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5" y="1832291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65021" y="3717029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91680" y="1832291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63688" y="3532364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099301" y="5230941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67861" y="2016956"/>
            <a:ext cx="56886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67203" y="5157192"/>
            <a:ext cx="13013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382290" y="203176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094258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395068" y="535784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864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37434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794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257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37434" y="513278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578323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892939" y="533789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36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35896" y="3679242"/>
            <a:ext cx="54912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10036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537214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124438" y="5138397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431319" y="3766210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45409" y="531812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417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501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82044" y="3537757"/>
            <a:ext cx="16985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410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805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73659" y="5151919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357553" y="379336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72654" y="5337898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08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SAYILARIN KARŞILAŞTIRILMASI:5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314" y="1832291"/>
            <a:ext cx="17355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25891" y="3679242"/>
            <a:ext cx="57012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24438" y="1824896"/>
            <a:ext cx="1656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2315" y="3532364"/>
            <a:ext cx="1664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3532364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398170" y="5372635"/>
            <a:ext cx="56886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852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857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3888" y="2016954"/>
            <a:ext cx="55632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646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küçüktür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649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’dan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2314" y="5157192"/>
            <a:ext cx="16607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021564" y="5138397"/>
            <a:ext cx="1662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arım Çerçeve 4"/>
          <p:cNvSpPr/>
          <p:nvPr/>
        </p:nvSpPr>
        <p:spPr>
          <a:xfrm rot="18603747">
            <a:off x="1888816" y="2004621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arım Çerçeve 15"/>
          <p:cNvSpPr/>
          <p:nvPr/>
        </p:nvSpPr>
        <p:spPr>
          <a:xfrm rot="7732399">
            <a:off x="1380812" y="3805282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Yarım Çerçeve 16"/>
          <p:cNvSpPr/>
          <p:nvPr/>
        </p:nvSpPr>
        <p:spPr>
          <a:xfrm rot="18603747">
            <a:off x="1742331" y="5337897"/>
            <a:ext cx="618778" cy="616706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915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BÜYÜKTEN KÜÇÜĞE SIRALAMA: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0550" y="134076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büyükten küçüğe doğru sıralarken; önce en büyük basamaktan başlarız.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Basamağı büyük olan sayı en büyüktür. Basamakları eşit ise sonraki basamağa bakarız.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2889" y="496730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sıralarken aralarına büyüktür işareti koyarız.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450</Words>
  <Application>Microsoft Office PowerPoint</Application>
  <PresentationFormat>Ekran Gösterisi (4:3)</PresentationFormat>
  <Paragraphs>221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2013-09-05T11:11:57Z</dcterms:modified>
  <cp:category>www.sorubak.com</cp:category>
</cp:coreProperties>
</file>