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 autoAdjust="0"/>
    <p:restoredTop sz="94624" autoAdjust="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BE6D2-6B1D-45DD-A6DD-2651E28E2C51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BAAC8-C988-4647-8987-CFE320BDE52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B8A8E-0F54-420B-BC6C-62D05F7F05F5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53239-D21C-4165-B632-CFAD1CF52C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7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BD75F3-8940-4A5A-9267-EE2B1BB7814C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E20B-BA9D-4DBB-8A8E-3C640139891F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5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3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14EA26-9E57-446B-BD79-DE726C6D7FDF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F6C5DF-B2CF-4336-BA53-A51331241EA5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7" y="434163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BF9AB3-774E-474B-90FB-BD6F874CADA4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1924D6-7AA6-4955-978A-6655F2348AF9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2A192-46A4-4AA0-A3A4-7E44D1961D4B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3050CB-287C-4913-B91C-C4C16F9E6494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C1BC50-E0AB-4F41-A90B-37E515A05103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3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4" y="930145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3D10BE-888B-4E40-917E-75FB8E92BE01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1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8C78C-46D8-4E15-8B23-E9E3018D77B4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7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6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2C8306C-9646-4015-9896-7F6C928969C6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6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6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pull dir="d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sorubak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sorubak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268000"/>
          </a:xfrm>
          <a:scene3d>
            <a:camera prst="perspectiveFront"/>
            <a:lightRig rig="threePt" dir="t"/>
          </a:scene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r-TR" b="1" dirty="0" smtClean="0">
                <a:effectLst/>
                <a:latin typeface="Algerian" pitchFamily="82" charset="0"/>
              </a:rPr>
              <a:t>CANLILARDA </a:t>
            </a:r>
            <a:r>
              <a:rPr lang="tr-TR" b="1" smtClean="0">
                <a:effectLst/>
                <a:latin typeface="Algerian" pitchFamily="82" charset="0"/>
              </a:rPr>
              <a:t>BOŞALtIM</a:t>
            </a:r>
            <a:r>
              <a:rPr lang="tr-TR" b="1" dirty="0" smtClean="0">
                <a:effectLst/>
                <a:latin typeface="Algerian" pitchFamily="82" charset="0"/>
              </a:rPr>
              <a:t> </a:t>
            </a:r>
            <a:r>
              <a:rPr lang="tr-TR" b="1" dirty="0" err="1" smtClean="0">
                <a:effectLst/>
                <a:latin typeface="Algerian" pitchFamily="82" charset="0"/>
              </a:rPr>
              <a:t>SİStEMİ</a:t>
            </a:r>
            <a:endParaRPr lang="tr-TR" b="1" dirty="0">
              <a:effectLst/>
              <a:latin typeface="Algeri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3212976"/>
            <a:ext cx="8062912" cy="2880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HeroicExtremeRightFacing"/>
            <a:lightRig rig="threePt" dir="t"/>
          </a:scene3d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</a:rPr>
              <a:t>EMİR TUNÇER 4\B 390</a:t>
            </a:r>
          </a:p>
          <a:p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</a:rPr>
              <a:t> GEBZE EŞREFBEY İLKOKULU.</a:t>
            </a: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urlz MT" pitchFamily="8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2"/>
              </a:rPr>
              <a:t>www.</a:t>
            </a:r>
            <a:r>
              <a:rPr lang="tr-TR" b="1" u="sng" dirty="0" err="1" smtClean="0">
                <a:hlinkClick r:id="rId2"/>
              </a:rPr>
              <a:t>sorubak</a:t>
            </a:r>
            <a:r>
              <a:rPr lang="tr-TR" b="1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www.erguven.net-boSaltim_sistemi_(5)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140000" cy="5176800"/>
          </a:xfrm>
        </p:spPr>
      </p:pic>
      <p:pic>
        <p:nvPicPr>
          <p:cNvPr id="6" name="5 İçerik Yer Tutucusu" descr="www.erguven.net-boSaltim_sistemi_(6)1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620688"/>
            <a:ext cx="3960440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4"/>
              </a:rPr>
              <a:t>www.</a:t>
            </a:r>
            <a:r>
              <a:rPr lang="tr-TR" b="1" u="sng" dirty="0" err="1" smtClean="0">
                <a:hlinkClick r:id="rId4"/>
              </a:rPr>
              <a:t>sorubak</a:t>
            </a:r>
            <a:r>
              <a:rPr lang="tr-TR" b="1" u="sng" dirty="0" smtClean="0">
                <a:hlinkClick r:id="rId4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www.erguven.net-boSaltim_sistemi_(7)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4140000" cy="5176800"/>
          </a:xfrm>
        </p:spPr>
      </p:pic>
      <p:pic>
        <p:nvPicPr>
          <p:cNvPr id="6" name="5 İçerik Yer Tutucusu" descr="www.erguven.net-boSaltim_sistemi_(8)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548680"/>
            <a:ext cx="3960440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4"/>
              </a:rPr>
              <a:t>www.</a:t>
            </a:r>
            <a:r>
              <a:rPr lang="tr-TR" b="1" u="sng" dirty="0" err="1" smtClean="0">
                <a:hlinkClick r:id="rId4"/>
              </a:rPr>
              <a:t>sorubak</a:t>
            </a:r>
            <a:r>
              <a:rPr lang="tr-TR" b="1" u="sng" dirty="0" smtClean="0">
                <a:hlinkClick r:id="rId4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r-TR" dirty="0" smtClean="0"/>
              <a:t>Beni izlediğiniz için teşekkür ederim.</a:t>
            </a:r>
            <a:endParaRPr lang="tr-TR" dirty="0"/>
          </a:p>
        </p:txBody>
      </p:sp>
      <p:pic>
        <p:nvPicPr>
          <p:cNvPr id="13" name="12 İçerik Yer Tutucusu" descr="602028_580011235356045_947284471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530225"/>
            <a:ext cx="4464496" cy="4187825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nap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747712"/>
            <a:ext cx="7632847" cy="4985544"/>
          </a:xfrm>
        </p:spPr>
      </p:pic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nap93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764704"/>
            <a:ext cx="7704856" cy="4824535"/>
          </a:xfrm>
        </p:spPr>
      </p:pic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94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58000"/>
            <a:ext cx="4140000" cy="5175256"/>
          </a:xfrm>
        </p:spPr>
      </p:pic>
      <p:pic>
        <p:nvPicPr>
          <p:cNvPr id="10" name="9 İçerik Yer Tutucusu" descr="Snap95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548680"/>
            <a:ext cx="3960440" cy="5184000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96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140000" cy="5176800"/>
          </a:xfrm>
        </p:spPr>
      </p:pic>
      <p:pic>
        <p:nvPicPr>
          <p:cNvPr id="10" name="9 İçerik Yer Tutucusu" descr="Snap9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20688"/>
            <a:ext cx="3888432" cy="5112568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98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140000" cy="5176800"/>
          </a:xfrm>
        </p:spPr>
      </p:pic>
      <p:pic>
        <p:nvPicPr>
          <p:cNvPr id="10" name="9 İçerik Yer Tutucusu" descr="Snap99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20688"/>
            <a:ext cx="4140000" cy="5176800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100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4140000" cy="5176800"/>
          </a:xfrm>
        </p:spPr>
      </p:pic>
      <p:pic>
        <p:nvPicPr>
          <p:cNvPr id="10" name="9 İçerik Yer Tutucusu" descr="Snap101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548680"/>
            <a:ext cx="4140000" cy="5176800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İçerik Yer Tutucusu" descr="Snap102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92696"/>
            <a:ext cx="4140000" cy="5112568"/>
          </a:xfrm>
        </p:spPr>
      </p:pic>
      <p:pic>
        <p:nvPicPr>
          <p:cNvPr id="14" name="13 İçerik Yer Tutucusu" descr="Snap104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92696"/>
            <a:ext cx="3888432" cy="5176800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www.erguven.net-boSaltim_sistemi_(3) (1)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032448" cy="5176800"/>
          </a:xfrm>
        </p:spPr>
      </p:pic>
      <p:pic>
        <p:nvPicPr>
          <p:cNvPr id="10" name="9 İçerik Yer Tutucusu" descr="www.erguven.net-boSaltim_sistemi_(4)1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20688"/>
            <a:ext cx="3923976" cy="5176800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165</TotalTime>
  <Words>24</Words>
  <Application>Microsoft Office PowerPoint</Application>
  <PresentationFormat>Ekran Gösterisi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Görünüş</vt:lpstr>
      <vt:lpstr>CANLILARDA BOŞALtIM SİStEMİ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Beni izlediğiniz için teşekkür ederim.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tataremreemir</dc:creator>
  <cp:keywords>www.sorubak.com</cp:keywords>
  <dc:description>www.sorubak.com</dc:description>
  <cp:lastModifiedBy>Dogan</cp:lastModifiedBy>
  <cp:revision>23</cp:revision>
  <dcterms:created xsi:type="dcterms:W3CDTF">2013-04-28T17:59:48Z</dcterms:created>
  <dcterms:modified xsi:type="dcterms:W3CDTF">2013-05-02T13:54:06Z</dcterms:modified>
  <cp:category>www.sorubak.com</cp:category>
</cp:coreProperties>
</file>