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296" r:id="rId3"/>
    <p:sldId id="274" r:id="rId4"/>
    <p:sldId id="275" r:id="rId5"/>
    <p:sldId id="276" r:id="rId6"/>
    <p:sldId id="273" r:id="rId7"/>
    <p:sldId id="264" r:id="rId8"/>
    <p:sldId id="285" r:id="rId9"/>
    <p:sldId id="268" r:id="rId10"/>
    <p:sldId id="267" r:id="rId11"/>
    <p:sldId id="265" r:id="rId12"/>
    <p:sldId id="284" r:id="rId13"/>
    <p:sldId id="286" r:id="rId14"/>
    <p:sldId id="258" r:id="rId15"/>
    <p:sldId id="259" r:id="rId16"/>
    <p:sldId id="262" r:id="rId17"/>
    <p:sldId id="266" r:id="rId18"/>
    <p:sldId id="277" r:id="rId19"/>
    <p:sldId id="278" r:id="rId20"/>
    <p:sldId id="279" r:id="rId21"/>
    <p:sldId id="281" r:id="rId22"/>
    <p:sldId id="282" r:id="rId23"/>
    <p:sldId id="289" r:id="rId24"/>
    <p:sldId id="290" r:id="rId25"/>
    <p:sldId id="288" r:id="rId26"/>
    <p:sldId id="292" r:id="rId27"/>
    <p:sldId id="293" r:id="rId28"/>
    <p:sldId id="295" r:id="rId29"/>
    <p:sldId id="271" r:id="rId30"/>
    <p:sldId id="270" r:id="rId31"/>
    <p:sldId id="263" r:id="rId32"/>
    <p:sldId id="287" r:id="rId33"/>
    <p:sldId id="261" r:id="rId34"/>
    <p:sldId id="260" r:id="rId35"/>
    <p:sldId id="272" r:id="rId36"/>
    <p:sldId id="291" r:id="rId37"/>
    <p:sldId id="297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>
        <p:scale>
          <a:sx n="66" d="100"/>
          <a:sy n="66" d="100"/>
        </p:scale>
        <p:origin x="-1284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F084C6-73C2-4502-B97F-3A9D1EB55051}" type="datetimeFigureOut">
              <a:rPr lang="tr-TR" smtClean="0"/>
              <a:pPr/>
              <a:t>03.06.2013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744D82-7976-43FD-BB20-3638DF2533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37027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84D3-AAC2-47C9-8773-8A35D71FA135}" type="datetime1">
              <a:rPr lang="tr-TR" smtClean="0"/>
              <a:pPr/>
              <a:t>03.06.2013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9BAA2-69F3-4486-ABD4-71762FF03A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F0DDE-8EF3-4E13-A5D5-F3D5B471395A}" type="datetime1">
              <a:rPr lang="tr-TR" smtClean="0"/>
              <a:pPr/>
              <a:t>03.06.2013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9BAA2-69F3-4486-ABD4-71762FF03A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8F327-6DDD-436C-A659-A9B42D0A122B}" type="datetime1">
              <a:rPr lang="tr-TR" smtClean="0"/>
              <a:pPr/>
              <a:t>03.06.2013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9BAA2-69F3-4486-ABD4-71762FF03A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2025D-622B-4FE2-9E66-F07FE57DD75F}" type="datetime1">
              <a:rPr lang="tr-TR" smtClean="0"/>
              <a:pPr/>
              <a:t>03.06.2013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9BAA2-69F3-4486-ABD4-71762FF03A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E7AC-528A-49FD-96F9-1D9A69912032}" type="datetime1">
              <a:rPr lang="tr-TR" smtClean="0"/>
              <a:pPr/>
              <a:t>03.06.2013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9BAA2-69F3-4486-ABD4-71762FF03A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19EFF-6A8F-4DE7-9E52-14130E93517F}" type="datetime1">
              <a:rPr lang="tr-TR" smtClean="0"/>
              <a:pPr/>
              <a:t>03.06.2013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9BAA2-69F3-4486-ABD4-71762FF03A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5B306-3E45-4B18-8DD5-D7C967E847B1}" type="datetime1">
              <a:rPr lang="tr-TR" smtClean="0"/>
              <a:pPr/>
              <a:t>03.06.2013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9BAA2-69F3-4486-ABD4-71762FF03A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84E54-5453-4A9B-BA53-94B1C336682B}" type="datetime1">
              <a:rPr lang="tr-TR" smtClean="0"/>
              <a:pPr/>
              <a:t>03.06.2013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9BAA2-69F3-4486-ABD4-71762FF03A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CC51-C4FB-47E5-9777-E74CDF53E5EB}" type="datetime1">
              <a:rPr lang="tr-TR" smtClean="0"/>
              <a:pPr/>
              <a:t>03.06.2013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9BAA2-69F3-4486-ABD4-71762FF03A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79827-6EEF-4168-92D9-1C84CA9A5C75}" type="datetime1">
              <a:rPr lang="tr-TR" smtClean="0"/>
              <a:pPr/>
              <a:t>03.06.2013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9BAA2-69F3-4486-ABD4-71762FF03A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68614-2B1A-4E62-8E37-A96B98FD03F5}" type="datetime1">
              <a:rPr lang="tr-TR" smtClean="0"/>
              <a:pPr/>
              <a:t>03.06.2013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9BAA2-69F3-4486-ABD4-71762FF03A1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1CE94-181E-4423-8BB2-3A79208F251E}" type="datetime1">
              <a:rPr lang="tr-TR" smtClean="0"/>
              <a:pPr/>
              <a:t>03.06.2013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9BAA2-69F3-4486-ABD4-71762FF03A1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785786" y="500042"/>
            <a:ext cx="692948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/>
          </a:p>
          <a:p>
            <a:endParaRPr lang="tr-TR" dirty="0" smtClean="0"/>
          </a:p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HÜSEYİN SEVİM KÖROĞLU ORTAOKULU</a:t>
            </a:r>
          </a:p>
          <a:p>
            <a:pPr algn="ctr"/>
            <a:r>
              <a:rPr lang="tr-TR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4.SINIFLAR ARASI(3.GRUP) </a:t>
            </a:r>
            <a:endParaRPr lang="tr-TR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BİLGİ YARIŞMASINA</a:t>
            </a:r>
          </a:p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HOŞGELDİNİZ.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42910" y="3500438"/>
            <a:ext cx="7715304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tr-TR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Yarışmamız ;Türkçe ,Matematik ,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Fen ve Teknoloji ile Sosyal Bilgiler dersinden </a:t>
            </a:r>
            <a:r>
              <a:rPr lang="tr-TR" u="sng" dirty="0" smtClean="0">
                <a:solidFill>
                  <a:srgbClr val="FF0000"/>
                </a:solidFill>
                <a:latin typeface="Arial Black" pitchFamily="34" charset="0"/>
              </a:rPr>
              <a:t>4’er</a:t>
            </a:r>
            <a:r>
              <a:rPr lang="tr-TR" u="sng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tr-TR" u="sng" dirty="0" smtClean="0">
                <a:solidFill>
                  <a:srgbClr val="FF0000"/>
                </a:solidFill>
                <a:latin typeface="Arial Black" pitchFamily="34" charset="0"/>
              </a:rPr>
              <a:t>soru</a:t>
            </a:r>
            <a:endParaRPr lang="tr-TR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İngilizce ve Din Kültürü Ahlak Bilgisi derslerinden </a:t>
            </a:r>
            <a:r>
              <a:rPr lang="tr-TR" u="sng" dirty="0" smtClean="0">
                <a:solidFill>
                  <a:srgbClr val="FF0000"/>
                </a:solidFill>
                <a:latin typeface="Arial Black" pitchFamily="34" charset="0"/>
              </a:rPr>
              <a:t>2’şer</a:t>
            </a:r>
            <a:r>
              <a:rPr lang="tr-TR" u="sng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tr-TR" u="sng" dirty="0" smtClean="0">
                <a:solidFill>
                  <a:srgbClr val="FF0000"/>
                </a:solidFill>
                <a:latin typeface="Arial Black" pitchFamily="34" charset="0"/>
              </a:rPr>
              <a:t>soru</a:t>
            </a:r>
            <a:r>
              <a:rPr lang="tr-TR" u="sng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olmak üzere </a:t>
            </a:r>
            <a:r>
              <a:rPr lang="tr-TR" u="sng" dirty="0" smtClean="0">
                <a:solidFill>
                  <a:srgbClr val="FF0000"/>
                </a:solidFill>
                <a:latin typeface="Arial Black" pitchFamily="34" charset="0"/>
              </a:rPr>
              <a:t>toplam 20 sorudan</a:t>
            </a:r>
            <a:r>
              <a:rPr lang="tr-TR" u="sng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oluşmaktadır. </a:t>
            </a:r>
          </a:p>
          <a:p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Eşitlik bozulmadığı takdirde yedek sorulara geçilecektir.</a:t>
            </a:r>
          </a:p>
          <a:p>
            <a:r>
              <a:rPr lang="tr-TR" smtClean="0">
                <a:solidFill>
                  <a:srgbClr val="FF0000"/>
                </a:solidFill>
                <a:latin typeface="Arial Black" pitchFamily="34" charset="0"/>
              </a:rPr>
              <a:t>TÜM SINIFLARA BAŞARILAR </a:t>
            </a:r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DİLERİM.</a:t>
            </a:r>
          </a:p>
          <a:p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2"/>
              </a:rPr>
              <a:t>www.</a:t>
            </a:r>
            <a:r>
              <a:rPr lang="tr-TR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2"/>
              </a:rPr>
              <a:t>sorubak</a:t>
            </a:r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:\Users\casper\Desktop\peynir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214554"/>
            <a:ext cx="7072362" cy="411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1214414" y="1285860"/>
            <a:ext cx="2071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SORU:3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:\Users\casper\Desktop\kasap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3116"/>
            <a:ext cx="721523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714348" y="1214422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SORU:4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571604" y="2643182"/>
            <a:ext cx="53576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FEN VE TEKNOLOJİ </a:t>
            </a:r>
          </a:p>
          <a:p>
            <a:pPr algn="ctr"/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SORULARI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C:\Users\casper\Desktop\se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857364"/>
            <a:ext cx="671517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1142976" y="1000108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 Black" pitchFamily="34" charset="0"/>
              </a:rPr>
              <a:t>SORU:1</a:t>
            </a:r>
            <a:endParaRPr lang="tr-TR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:\Users\casper\Desktop\su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85992"/>
            <a:ext cx="7072362" cy="42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928662" y="1142984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SORU:2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:\Users\casper\Desktop\madd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85926"/>
            <a:ext cx="6500858" cy="414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714348" y="1071546"/>
            <a:ext cx="17859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SORU:3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:\Users\casper\Desktop\nabız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85926"/>
            <a:ext cx="6643734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714348" y="857232"/>
            <a:ext cx="1857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SORU:4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286000" y="310583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SOSYAL BİLGİLER </a:t>
            </a:r>
          </a:p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SORULARI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928934"/>
            <a:ext cx="8315325" cy="287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>
          <a:xfrm>
            <a:off x="642910" y="1571612"/>
            <a:ext cx="2071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SORU:1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2357430"/>
            <a:ext cx="815340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642910" y="1214422"/>
            <a:ext cx="2071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SORU:2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071538" y="2143116"/>
            <a:ext cx="692948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/>
          </a:p>
          <a:p>
            <a:pPr algn="ctr"/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TÜRKÇE SORULARI</a:t>
            </a:r>
          </a:p>
          <a:p>
            <a:endParaRPr lang="tr-TR" sz="2800" dirty="0" smtClean="0"/>
          </a:p>
          <a:p>
            <a:pPr algn="ctr"/>
            <a:endParaRPr lang="tr-TR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2"/>
              </a:rPr>
              <a:t>www.</a:t>
            </a:r>
            <a:r>
              <a:rPr lang="tr-TR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2"/>
              </a:rPr>
              <a:t>sorubak</a:t>
            </a:r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71678"/>
            <a:ext cx="850112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785786" y="1071546"/>
            <a:ext cx="17859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SORU:3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928802"/>
            <a:ext cx="678661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642910" y="857232"/>
            <a:ext cx="1714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SORU:4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286000" y="310583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İNGİLİZCE </a:t>
            </a:r>
          </a:p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SORULARI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71538" y="857232"/>
            <a:ext cx="2286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SORU:1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Resim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12879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142976" y="1071546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SORU:2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Resim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72816"/>
            <a:ext cx="7704856" cy="403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286000" y="3105835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DİN KÜLTÜRÜ VE AHLAK BİLGİSİ </a:t>
            </a:r>
          </a:p>
          <a:p>
            <a:pPr algn="ctr"/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SORULARI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285852" y="1071546"/>
            <a:ext cx="1714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SORU:1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899592" y="1916832"/>
            <a:ext cx="681566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latin typeface="Arial Black" pitchFamily="34" charset="0"/>
              </a:rPr>
              <a:t>“</a:t>
            </a:r>
            <a:r>
              <a:rPr lang="tr-TR" b="1" dirty="0">
                <a:latin typeface="Arial Black" pitchFamily="34" charset="0"/>
              </a:rPr>
              <a:t>Özü de bir, sözü de bir, </a:t>
            </a:r>
            <a:br>
              <a:rPr lang="tr-TR" b="1" dirty="0">
                <a:latin typeface="Arial Black" pitchFamily="34" charset="0"/>
              </a:rPr>
            </a:br>
            <a:r>
              <a:rPr lang="tr-TR" b="1" dirty="0">
                <a:latin typeface="Arial Black" pitchFamily="34" charset="0"/>
              </a:rPr>
              <a:t>Yüreğinde taşımaz kibir; </a:t>
            </a:r>
            <a:br>
              <a:rPr lang="tr-TR" b="1" dirty="0">
                <a:latin typeface="Arial Black" pitchFamily="34" charset="0"/>
              </a:rPr>
            </a:br>
            <a:r>
              <a:rPr lang="tr-TR" b="1" dirty="0">
                <a:latin typeface="Arial Black" pitchFamily="34" charset="0"/>
              </a:rPr>
              <a:t>Verdiği sözü namus bilir, </a:t>
            </a:r>
            <a:br>
              <a:rPr lang="tr-TR" b="1" dirty="0">
                <a:latin typeface="Arial Black" pitchFamily="34" charset="0"/>
              </a:rPr>
            </a:br>
            <a:r>
              <a:rPr lang="tr-TR" b="1" dirty="0">
                <a:latin typeface="Arial Black" pitchFamily="34" charset="0"/>
              </a:rPr>
              <a:t>Aldığı emaneti geri verir</a:t>
            </a:r>
            <a:r>
              <a:rPr lang="tr-TR" b="1" dirty="0" smtClean="0">
                <a:latin typeface="Arial Black" pitchFamily="34" charset="0"/>
              </a:rPr>
              <a:t>.”</a:t>
            </a:r>
          </a:p>
          <a:p>
            <a:endParaRPr lang="tr-TR" b="1" dirty="0"/>
          </a:p>
          <a:p>
            <a:r>
              <a:rPr lang="tr-TR" sz="2000" b="1" dirty="0"/>
              <a:t>Şairin dörtlükte tarif ettiği kişinin ahlakı hakkında aşağıdakilerden hangisi söylenemez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r>
              <a:rPr lang="tr-TR" sz="2000" b="1" dirty="0"/>
              <a:t>A</a:t>
            </a:r>
            <a:r>
              <a:rPr lang="tr-TR" sz="2000" b="1" dirty="0" smtClean="0"/>
              <a:t>. </a:t>
            </a:r>
            <a:r>
              <a:rPr lang="tr-TR" sz="2000" b="1" dirty="0"/>
              <a:t>Sözünde durduğu </a:t>
            </a:r>
            <a:br>
              <a:rPr lang="tr-TR" sz="2000" b="1" dirty="0"/>
            </a:br>
            <a:r>
              <a:rPr lang="tr-TR" sz="2000" b="1" dirty="0" smtClean="0"/>
              <a:t>B. </a:t>
            </a:r>
            <a:r>
              <a:rPr lang="tr-TR" sz="2000" b="1" dirty="0"/>
              <a:t>Doğru sözlü olduğu</a:t>
            </a:r>
            <a:br>
              <a:rPr lang="tr-TR" sz="2000" b="1" dirty="0"/>
            </a:br>
            <a:r>
              <a:rPr lang="tr-TR" sz="2000" b="1" dirty="0"/>
              <a:t>C</a:t>
            </a:r>
            <a:r>
              <a:rPr lang="tr-TR" sz="2000" b="1" dirty="0" smtClean="0"/>
              <a:t>. </a:t>
            </a:r>
            <a:r>
              <a:rPr lang="tr-TR" sz="2000" b="1" dirty="0"/>
              <a:t>Emanete ihanet ettiği   </a:t>
            </a:r>
            <a:br>
              <a:rPr lang="tr-TR" sz="2000" b="1" dirty="0"/>
            </a:br>
            <a:r>
              <a:rPr lang="tr-TR" sz="2000" b="1" dirty="0" smtClean="0"/>
              <a:t>D. </a:t>
            </a:r>
            <a:r>
              <a:rPr lang="tr-TR" sz="2000" b="1" dirty="0"/>
              <a:t>Alçak gönüllü olduğu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00100" y="1071546"/>
            <a:ext cx="2071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SORU:2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899592" y="2551837"/>
            <a:ext cx="69847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 Black" pitchFamily="34" charset="0"/>
              </a:rPr>
              <a:t>Aşağıda Hz Muhammed’in bazı aile büyükleri yer almaktadır. Yanlış </a:t>
            </a:r>
            <a:r>
              <a:rPr lang="tr-TR" sz="2400" b="1" dirty="0" smtClean="0">
                <a:latin typeface="Arial Black" pitchFamily="34" charset="0"/>
              </a:rPr>
              <a:t>olan seçenek hangisidir?</a:t>
            </a:r>
            <a:endParaRPr lang="tr-TR" sz="2400" b="1" dirty="0">
              <a:latin typeface="Arial Black" pitchFamily="34" charset="0"/>
            </a:endParaRPr>
          </a:p>
          <a:p>
            <a:r>
              <a:rPr lang="tr-TR" sz="2400" b="1" dirty="0"/>
              <a:t>A</a:t>
            </a:r>
            <a:r>
              <a:rPr lang="tr-TR" sz="2400" b="1" dirty="0" smtClean="0"/>
              <a:t>) </a:t>
            </a:r>
            <a:r>
              <a:rPr lang="tr-TR" sz="2400" b="1" dirty="0"/>
              <a:t>Amcası: Ebu Talip</a:t>
            </a:r>
            <a:br>
              <a:rPr lang="tr-TR" sz="2400" b="1" dirty="0"/>
            </a:br>
            <a:r>
              <a:rPr lang="tr-TR" sz="2400" b="1" dirty="0" smtClean="0"/>
              <a:t>B) </a:t>
            </a:r>
            <a:r>
              <a:rPr lang="tr-TR" sz="2400" b="1" dirty="0"/>
              <a:t>Süt </a:t>
            </a:r>
            <a:r>
              <a:rPr lang="tr-TR" sz="2400" b="1" dirty="0" smtClean="0"/>
              <a:t>annesi: Amine</a:t>
            </a:r>
            <a:r>
              <a:rPr lang="tr-TR" sz="2400" b="1" dirty="0"/>
              <a:t/>
            </a:r>
            <a:br>
              <a:rPr lang="tr-TR" sz="2400" b="1" dirty="0"/>
            </a:br>
            <a:r>
              <a:rPr lang="tr-TR" sz="2400" b="1" dirty="0" smtClean="0"/>
              <a:t>C) </a:t>
            </a:r>
            <a:r>
              <a:rPr lang="tr-TR" sz="2400" b="1" dirty="0"/>
              <a:t>Dedesi: </a:t>
            </a:r>
            <a:r>
              <a:rPr lang="tr-TR" sz="2400" b="1" dirty="0" err="1" smtClean="0"/>
              <a:t>Vehb</a:t>
            </a:r>
            <a:r>
              <a:rPr lang="tr-TR" sz="2400" b="1" dirty="0"/>
              <a:t> </a:t>
            </a:r>
            <a:br>
              <a:rPr lang="tr-TR" sz="2400" b="1" dirty="0"/>
            </a:br>
            <a:r>
              <a:rPr lang="tr-TR" sz="2400" b="1" dirty="0" smtClean="0"/>
              <a:t>D) </a:t>
            </a:r>
            <a:r>
              <a:rPr lang="tr-TR" sz="2400" b="1" dirty="0"/>
              <a:t>Babası: Abdullah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86000" y="3105835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YEDEK SORULAR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asper\Desktop\so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214554"/>
            <a:ext cx="7286676" cy="3433771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357290" y="1000108"/>
            <a:ext cx="3286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YEDEK SORU:1</a:t>
            </a:r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casper\Desktop\şi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2143116"/>
            <a:ext cx="7500989" cy="4000528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 rot="10800000" flipV="1">
            <a:off x="857224" y="708850"/>
            <a:ext cx="21431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SORU:1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www.</a:t>
            </a:r>
            <a:r>
              <a:rPr lang="tr-TR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sorubak</a:t>
            </a:r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asper\Desktop\türkç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244" y="285728"/>
            <a:ext cx="3097213" cy="6572272"/>
          </a:xfrm>
          <a:prstGeom prst="rect">
            <a:avLst/>
          </a:prstGeom>
          <a:noFill/>
        </p:spPr>
      </p:pic>
      <p:pic>
        <p:nvPicPr>
          <p:cNvPr id="1029" name="Picture 5" descr="C:\Users\casper\Desktop\türkçe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28604"/>
            <a:ext cx="3514725" cy="6429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:\Users\casper\Desktop\pirinç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5" y="2500306"/>
            <a:ext cx="6000792" cy="388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571472" y="1357298"/>
            <a:ext cx="2104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YEDEK SORU:2</a:t>
            </a:r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:\Users\casper\Desktop\kerme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362188"/>
            <a:ext cx="7000924" cy="449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714348" y="1285860"/>
            <a:ext cx="2104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YEDEK SORU:3</a:t>
            </a:r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C:\Users\casper\Desktop\katma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285992"/>
            <a:ext cx="6929486" cy="3967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642910" y="1428736"/>
            <a:ext cx="2104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YEDEK SORU:4</a:t>
            </a:r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:\Users\casper\Desktop\elektirik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786058"/>
            <a:ext cx="607223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571472" y="1428736"/>
            <a:ext cx="2104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YEDEK SORU:5</a:t>
            </a:r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asper\Desktop\pram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6786610" cy="5195901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714348" y="642918"/>
            <a:ext cx="2104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YEDEK SORU:6</a:t>
            </a:r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7205683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642910" y="785794"/>
            <a:ext cx="2104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YEDEK SORU:7</a:t>
            </a:r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www.</a:t>
            </a:r>
            <a:r>
              <a:rPr lang="tr-TR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sorubak</a:t>
            </a:r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14480" y="857232"/>
            <a:ext cx="4429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Arial Black" pitchFamily="34" charset="0"/>
              </a:rPr>
              <a:t>CEVAP ANAHTARLARI(3.GRUP)</a:t>
            </a:r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14282" y="1357298"/>
            <a:ext cx="857256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tr-TR" sz="1400" dirty="0" smtClean="0">
                <a:solidFill>
                  <a:srgbClr val="FF0000"/>
                </a:solidFill>
                <a:latin typeface="Arial Black" pitchFamily="34" charset="0"/>
              </a:rPr>
              <a:t>TÜRKÇE:	</a:t>
            </a:r>
            <a:r>
              <a:rPr lang="tr-TR" sz="1400" dirty="0" smtClean="0">
                <a:solidFill>
                  <a:srgbClr val="002060"/>
                </a:solidFill>
                <a:latin typeface="Arial Black" pitchFamily="34" charset="0"/>
              </a:rPr>
              <a:t>1-B 	2-D 	3-B 	4-D</a:t>
            </a: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tr-TR" sz="1400" dirty="0" smtClean="0">
                <a:solidFill>
                  <a:srgbClr val="FF0000"/>
                </a:solidFill>
                <a:latin typeface="Arial Black" pitchFamily="34" charset="0"/>
              </a:rPr>
              <a:t>MATEMATİK:</a:t>
            </a:r>
            <a:r>
              <a:rPr lang="tr-TR" sz="1400" dirty="0" smtClean="0">
                <a:solidFill>
                  <a:srgbClr val="002060"/>
                </a:solidFill>
                <a:latin typeface="Arial Black" pitchFamily="34" charset="0"/>
              </a:rPr>
              <a:t>1-C	 2-D 	3-A	 4-C</a:t>
            </a: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tr-TR" sz="1400" dirty="0" smtClean="0">
                <a:solidFill>
                  <a:srgbClr val="FF0000"/>
                </a:solidFill>
                <a:latin typeface="Arial Black" pitchFamily="34" charset="0"/>
              </a:rPr>
              <a:t>FEN VE TEKNOLOJİ:</a:t>
            </a:r>
            <a:r>
              <a:rPr lang="tr-TR" sz="1400" dirty="0" smtClean="0">
                <a:solidFill>
                  <a:srgbClr val="002060"/>
                </a:solidFill>
                <a:latin typeface="Arial Black" pitchFamily="34" charset="0"/>
              </a:rPr>
              <a:t>1-D 	2-C 	3-D 	4-A</a:t>
            </a: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tr-TR" sz="1400" dirty="0" smtClean="0">
                <a:solidFill>
                  <a:srgbClr val="FF0000"/>
                </a:solidFill>
                <a:latin typeface="Arial Black" pitchFamily="34" charset="0"/>
              </a:rPr>
              <a:t>SOSYAL BİLGİLER:</a:t>
            </a:r>
            <a:r>
              <a:rPr lang="tr-TR" sz="1400" dirty="0" smtClean="0">
                <a:solidFill>
                  <a:srgbClr val="002060"/>
                </a:solidFill>
                <a:latin typeface="Arial Black" pitchFamily="34" charset="0"/>
              </a:rPr>
              <a:t>1-B 	2-B 	3-C 	4-D</a:t>
            </a:r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tr-TR" sz="1400" dirty="0" smtClean="0">
                <a:solidFill>
                  <a:srgbClr val="FF0000"/>
                </a:solidFill>
                <a:latin typeface="Arial Black" pitchFamily="34" charset="0"/>
              </a:rPr>
              <a:t>İNGİLİZCE:</a:t>
            </a:r>
            <a:r>
              <a:rPr lang="tr-TR" sz="1400" dirty="0" smtClean="0">
                <a:solidFill>
                  <a:srgbClr val="002060"/>
                </a:solidFill>
                <a:latin typeface="Arial Black" pitchFamily="34" charset="0"/>
              </a:rPr>
              <a:t>1-D </a:t>
            </a:r>
            <a:r>
              <a:rPr lang="tr-TR" sz="1400" dirty="0">
                <a:solidFill>
                  <a:srgbClr val="002060"/>
                </a:solidFill>
                <a:latin typeface="Arial Black" pitchFamily="34" charset="0"/>
              </a:rPr>
              <a:t>	</a:t>
            </a:r>
            <a:r>
              <a:rPr lang="tr-TR" sz="1400" dirty="0" smtClean="0">
                <a:solidFill>
                  <a:srgbClr val="002060"/>
                </a:solidFill>
                <a:latin typeface="Arial Black" pitchFamily="34" charset="0"/>
              </a:rPr>
              <a:t>2-D </a:t>
            </a:r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tr-TR" sz="1400" dirty="0" smtClean="0">
                <a:solidFill>
                  <a:srgbClr val="FF0000"/>
                </a:solidFill>
                <a:latin typeface="Arial Black" pitchFamily="34" charset="0"/>
              </a:rPr>
              <a:t>DİN K. VE AHLAK BİLGİSİ:</a:t>
            </a:r>
            <a:r>
              <a:rPr lang="tr-TR" sz="1400" dirty="0" smtClean="0">
                <a:solidFill>
                  <a:srgbClr val="002060"/>
                </a:solidFill>
                <a:latin typeface="Arial Black" pitchFamily="34" charset="0"/>
              </a:rPr>
              <a:t>1-C </a:t>
            </a:r>
            <a:r>
              <a:rPr lang="tr-TR" sz="1400" dirty="0">
                <a:solidFill>
                  <a:srgbClr val="002060"/>
                </a:solidFill>
                <a:latin typeface="Arial Black" pitchFamily="34" charset="0"/>
              </a:rPr>
              <a:t>	</a:t>
            </a:r>
            <a:r>
              <a:rPr lang="tr-TR" sz="1400" dirty="0" smtClean="0">
                <a:solidFill>
                  <a:srgbClr val="002060"/>
                </a:solidFill>
                <a:latin typeface="Arial Black" pitchFamily="34" charset="0"/>
              </a:rPr>
              <a:t>2-B </a:t>
            </a:r>
            <a:endParaRPr lang="tr-TR" sz="1400" dirty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tr-TR" sz="1400" dirty="0" smtClean="0">
                <a:solidFill>
                  <a:srgbClr val="FF0000"/>
                </a:solidFill>
                <a:latin typeface="Arial Black" pitchFamily="34" charset="0"/>
              </a:rPr>
              <a:t>YEDEK SORULAR:</a:t>
            </a:r>
            <a:r>
              <a:rPr lang="tr-TR" sz="1400" dirty="0" smtClean="0">
                <a:solidFill>
                  <a:srgbClr val="002060"/>
                </a:solidFill>
                <a:latin typeface="Arial Black" pitchFamily="34" charset="0"/>
              </a:rPr>
              <a:t>1-B 	2-C 	3-D 	4-A	5-C	6-B	7-D	</a:t>
            </a:r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tr-TR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2"/>
              </a:rPr>
              <a:t>www.</a:t>
            </a:r>
            <a:r>
              <a:rPr lang="tr-TR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2"/>
              </a:rPr>
              <a:t>sorubak</a:t>
            </a:r>
            <a:r>
              <a:rPr lang="tr-TR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asper\Desktop\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071678"/>
            <a:ext cx="7572428" cy="3576647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000100" y="928670"/>
            <a:ext cx="1857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SORU:2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casper\Desktop\nesn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85992"/>
            <a:ext cx="7358114" cy="3429024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928662" y="1142984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SORU:3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asper\Desktop\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500306"/>
            <a:ext cx="6786610" cy="3243269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142976" y="1214422"/>
            <a:ext cx="2071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SORU:4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428728" y="1857364"/>
            <a:ext cx="578647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r-TR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tr-TR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tr-TR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MATEMATİK SORULARI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:\Users\casper\Desktop\yürüyüş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857364"/>
            <a:ext cx="7286675" cy="4657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785786" y="1000108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SORU:1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:\Users\casper\Desktop\Adsız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143116"/>
            <a:ext cx="7215238" cy="4043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1142976" y="928670"/>
            <a:ext cx="17859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SORU:2</a:t>
            </a:r>
            <a:endParaRPr lang="tr-TR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181</TotalTime>
  <Words>148</Words>
  <Application>Microsoft Office PowerPoint</Application>
  <PresentationFormat>Ekran Gösterisi (4:3)</PresentationFormat>
  <Paragraphs>88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Company>www.Katilimsiz.Com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casper</dc:creator>
  <cp:keywords>www.sorubak.com</cp:keywords>
  <dc:description>www.sorubak.com</dc:description>
  <cp:lastModifiedBy>Dogan</cp:lastModifiedBy>
  <cp:revision>www.sorubak.com</cp:revision>
  <dcterms:created xsi:type="dcterms:W3CDTF">2013-05-15T10:26:36Z</dcterms:created>
  <dcterms:modified xsi:type="dcterms:W3CDTF">2013-06-03T08:29:37Z</dcterms:modified>
  <cp:category>www.sorubak.com</cp:category>
  <cp:version>www.sorubak.com</cp:version>
</cp:coreProperties>
</file>