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75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9AA1429-FD28-4291-923E-F58FC64D03CF}" type="datetimeFigureOut">
              <a:rPr lang="tr-TR" smtClean="0"/>
              <a:t>03.04.2013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A9EB6E1-0D3F-4605-B0CD-23AC5041B364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368151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AÇILAR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23528" y="1628800"/>
            <a:ext cx="7632848" cy="4680520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Adım: </a:t>
            </a:r>
            <a:r>
              <a:rPr lang="tr-TR" dirty="0" smtClean="0">
                <a:solidFill>
                  <a:schemeClr val="tx1"/>
                </a:solidFill>
              </a:rPr>
              <a:t>Begüm</a:t>
            </a: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Soyadım: </a:t>
            </a:r>
            <a:r>
              <a:rPr lang="tr-TR" dirty="0" smtClean="0">
                <a:solidFill>
                  <a:schemeClr val="tx1"/>
                </a:solidFill>
              </a:rPr>
              <a:t>Sevgi</a:t>
            </a: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Sınıfım: </a:t>
            </a:r>
            <a:r>
              <a:rPr lang="tr-TR" dirty="0" smtClean="0">
                <a:solidFill>
                  <a:schemeClr val="tx1"/>
                </a:solidFill>
              </a:rPr>
              <a:t>4/B</a:t>
            </a:r>
            <a:endParaRPr lang="tr-TR" dirty="0" smtClean="0">
              <a:solidFill>
                <a:srgbClr val="FF0000"/>
              </a:solidFill>
            </a:endParaRP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Numaram:</a:t>
            </a:r>
            <a:r>
              <a:rPr lang="tr-TR" dirty="0" smtClean="0">
                <a:solidFill>
                  <a:schemeClr val="tx1"/>
                </a:solidFill>
              </a:rPr>
              <a:t>326</a:t>
            </a:r>
            <a:endParaRPr lang="tr-TR" dirty="0" smtClean="0">
              <a:solidFill>
                <a:srgbClr val="FF0000"/>
              </a:solidFill>
            </a:endParaRP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Öğretmenimin;</a:t>
            </a: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Adı:</a:t>
            </a:r>
            <a:r>
              <a:rPr lang="tr-TR" dirty="0" smtClean="0">
                <a:solidFill>
                  <a:schemeClr val="tx1"/>
                </a:solidFill>
              </a:rPr>
              <a:t> Nazif</a:t>
            </a:r>
            <a:endParaRPr lang="tr-TR" dirty="0" smtClean="0">
              <a:solidFill>
                <a:srgbClr val="FF0000"/>
              </a:solidFill>
            </a:endParaRP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Soyadı: </a:t>
            </a:r>
            <a:r>
              <a:rPr lang="tr-TR" dirty="0" smtClean="0">
                <a:solidFill>
                  <a:schemeClr val="tx1"/>
                </a:solidFill>
              </a:rPr>
              <a:t>Uysal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61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DOĞRU AÇI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8928992" cy="554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3780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TAM AÇI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Tam bir devir yapan açılara, tam açı denir. Tam açı 360° </a:t>
            </a:r>
            <a:r>
              <a:rPr lang="tr-TR" dirty="0" err="1" smtClean="0"/>
              <a:t>dir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7733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TAM AÇI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8928991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527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AÇI NEDİR?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Açı, başlangıç noktaları aynı olan iki ışının birleşim kümesidir. Işınların kesiştiği noktaya "açının köşesi", ışınlara ise "açının kenarı" denir. Açıların birçok çeşidi </a:t>
            </a:r>
            <a:r>
              <a:rPr lang="tr-TR" dirty="0" err="1" smtClean="0"/>
              <a:t>vardır:Geniş</a:t>
            </a:r>
            <a:r>
              <a:rPr lang="tr-TR" dirty="0" smtClean="0"/>
              <a:t> açı, dar açı, dik açı, tam açı, doğru açı, tümler açı, bütünler açı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81043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DAR AÇI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Ölçüsü 90° ile 0° arasında olan açıdır.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41244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DAR AÇI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9439"/>
            <a:ext cx="8856984" cy="564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9685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DİK AÇI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Ölçüsü 90° olan açıdır.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207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DİK AÇI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36872"/>
            <a:ext cx="8856985" cy="567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8182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GENİŞ AÇI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Ölçüsü 90° ile 180° arasında olan açıdır.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3402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GENİŞ AÇI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928992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779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DOĞRU AÇI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Ölçüsü 180° olan açıdır.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9962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46</TotalTime>
  <Words>143</Words>
  <Application>Microsoft Office PowerPoint</Application>
  <PresentationFormat>Ekran Gösterisi (4:3)</PresentationFormat>
  <Paragraphs>25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Güven</vt:lpstr>
      <vt:lpstr>AÇILAR</vt:lpstr>
      <vt:lpstr>AÇI NEDİR?</vt:lpstr>
      <vt:lpstr>DAR AÇI</vt:lpstr>
      <vt:lpstr>DAR AÇI</vt:lpstr>
      <vt:lpstr>DİK AÇI</vt:lpstr>
      <vt:lpstr>DİK AÇI</vt:lpstr>
      <vt:lpstr>GENİŞ AÇI</vt:lpstr>
      <vt:lpstr>GENİŞ AÇI</vt:lpstr>
      <vt:lpstr>DOĞRU AÇI</vt:lpstr>
      <vt:lpstr>DOĞRU AÇI</vt:lpstr>
      <vt:lpstr>TAM AÇI</vt:lpstr>
      <vt:lpstr>TAM AÇI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ModifiedBy>yeni4242</cp:lastModifiedBy>
  <cp:revision>6</cp:revision>
  <dcterms:created xsi:type="dcterms:W3CDTF">2013-03-30T06:44:24Z</dcterms:created>
  <dcterms:modified xsi:type="dcterms:W3CDTF">2013-04-02T21:46:50Z</dcterms:modified>
  <cp:category>www.sorubak.com</cp:category>
</cp:coreProperties>
</file>