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4" autoAdjust="0"/>
    <p:restoredTop sz="94660"/>
  </p:normalViewPr>
  <p:slideViewPr>
    <p:cSldViewPr>
      <p:cViewPr varScale="1">
        <p:scale>
          <a:sx n="74" d="100"/>
          <a:sy n="74" d="100"/>
        </p:scale>
        <p:origin x="-97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352DA4-13CC-4C86-97A7-864C32551473}" type="datetimeFigureOut">
              <a:rPr lang="tr-TR" smtClean="0"/>
              <a:pPr/>
              <a:t>27.03.2013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082867-FCD7-4277-92D4-B31D1D16F02B}"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F726EA5C-CF14-45D5-8745-E69F7B4323B4}" type="datetime1">
              <a:rPr lang="tr-TR" smtClean="0"/>
              <a:pPr/>
              <a:t>27.03.2013</a:t>
            </a:fld>
            <a:endParaRPr lang="tr-TR"/>
          </a:p>
        </p:txBody>
      </p:sp>
      <p:sp>
        <p:nvSpPr>
          <p:cNvPr id="5" name="4 Altbilgi Yer Tutucusu"/>
          <p:cNvSpPr>
            <a:spLocks noGrp="1"/>
          </p:cNvSpPr>
          <p:nvPr>
            <p:ph type="ftr" sz="quarter" idx="11"/>
          </p:nvPr>
        </p:nvSpPr>
        <p:spPr/>
        <p:txBody>
          <a:bodyPr/>
          <a:lstStyle/>
          <a:p>
            <a:r>
              <a:rPr lang="tr-TR" smtClean="0"/>
              <a:t>www.egitimhane.com</a:t>
            </a:r>
            <a:endParaRPr lang="tr-TR"/>
          </a:p>
        </p:txBody>
      </p:sp>
      <p:sp>
        <p:nvSpPr>
          <p:cNvPr id="6" name="5 Slayt Numarası Yer Tutucusu"/>
          <p:cNvSpPr>
            <a:spLocks noGrp="1"/>
          </p:cNvSpPr>
          <p:nvPr>
            <p:ph type="sldNum" sz="quarter" idx="12"/>
          </p:nvPr>
        </p:nvSpPr>
        <p:spPr/>
        <p:txBody>
          <a:bodyPr/>
          <a:lstStyle/>
          <a:p>
            <a:fld id="{45BB98EC-A19C-4E7F-8783-C89BC3D8482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D713742-FE6B-4843-AE43-0596797C3593}" type="datetime1">
              <a:rPr lang="tr-TR" smtClean="0"/>
              <a:pPr/>
              <a:t>27.03.2013</a:t>
            </a:fld>
            <a:endParaRPr lang="tr-TR"/>
          </a:p>
        </p:txBody>
      </p:sp>
      <p:sp>
        <p:nvSpPr>
          <p:cNvPr id="5" name="4 Altbilgi Yer Tutucusu"/>
          <p:cNvSpPr>
            <a:spLocks noGrp="1"/>
          </p:cNvSpPr>
          <p:nvPr>
            <p:ph type="ftr" sz="quarter" idx="11"/>
          </p:nvPr>
        </p:nvSpPr>
        <p:spPr/>
        <p:txBody>
          <a:bodyPr/>
          <a:lstStyle/>
          <a:p>
            <a:r>
              <a:rPr lang="tr-TR" smtClean="0"/>
              <a:t>www.egitimhane.com</a:t>
            </a:r>
            <a:endParaRPr lang="tr-TR"/>
          </a:p>
        </p:txBody>
      </p:sp>
      <p:sp>
        <p:nvSpPr>
          <p:cNvPr id="6" name="5 Slayt Numarası Yer Tutucusu"/>
          <p:cNvSpPr>
            <a:spLocks noGrp="1"/>
          </p:cNvSpPr>
          <p:nvPr>
            <p:ph type="sldNum" sz="quarter" idx="12"/>
          </p:nvPr>
        </p:nvSpPr>
        <p:spPr/>
        <p:txBody>
          <a:bodyPr/>
          <a:lstStyle/>
          <a:p>
            <a:fld id="{45BB98EC-A19C-4E7F-8783-C89BC3D8482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D819828-6A3E-4EC0-ACB9-1019AF3B584B}" type="datetime1">
              <a:rPr lang="tr-TR" smtClean="0"/>
              <a:pPr/>
              <a:t>27.03.2013</a:t>
            </a:fld>
            <a:endParaRPr lang="tr-TR"/>
          </a:p>
        </p:txBody>
      </p:sp>
      <p:sp>
        <p:nvSpPr>
          <p:cNvPr id="5" name="4 Altbilgi Yer Tutucusu"/>
          <p:cNvSpPr>
            <a:spLocks noGrp="1"/>
          </p:cNvSpPr>
          <p:nvPr>
            <p:ph type="ftr" sz="quarter" idx="11"/>
          </p:nvPr>
        </p:nvSpPr>
        <p:spPr/>
        <p:txBody>
          <a:bodyPr/>
          <a:lstStyle/>
          <a:p>
            <a:r>
              <a:rPr lang="tr-TR" smtClean="0"/>
              <a:t>www.egitimhane.com</a:t>
            </a:r>
            <a:endParaRPr lang="tr-TR"/>
          </a:p>
        </p:txBody>
      </p:sp>
      <p:sp>
        <p:nvSpPr>
          <p:cNvPr id="6" name="5 Slayt Numarası Yer Tutucusu"/>
          <p:cNvSpPr>
            <a:spLocks noGrp="1"/>
          </p:cNvSpPr>
          <p:nvPr>
            <p:ph type="sldNum" sz="quarter" idx="12"/>
          </p:nvPr>
        </p:nvSpPr>
        <p:spPr/>
        <p:txBody>
          <a:bodyPr/>
          <a:lstStyle/>
          <a:p>
            <a:fld id="{45BB98EC-A19C-4E7F-8783-C89BC3D8482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19F37C8-B93D-4F33-A82F-F843F7BA971F}" type="datetime1">
              <a:rPr lang="tr-TR" smtClean="0"/>
              <a:pPr/>
              <a:t>27.03.2013</a:t>
            </a:fld>
            <a:endParaRPr lang="tr-TR"/>
          </a:p>
        </p:txBody>
      </p:sp>
      <p:sp>
        <p:nvSpPr>
          <p:cNvPr id="5" name="4 Altbilgi Yer Tutucusu"/>
          <p:cNvSpPr>
            <a:spLocks noGrp="1"/>
          </p:cNvSpPr>
          <p:nvPr>
            <p:ph type="ftr" sz="quarter" idx="11"/>
          </p:nvPr>
        </p:nvSpPr>
        <p:spPr/>
        <p:txBody>
          <a:bodyPr/>
          <a:lstStyle/>
          <a:p>
            <a:r>
              <a:rPr lang="tr-TR" smtClean="0"/>
              <a:t>www.egitimhane.com</a:t>
            </a:r>
            <a:endParaRPr lang="tr-TR"/>
          </a:p>
        </p:txBody>
      </p:sp>
      <p:sp>
        <p:nvSpPr>
          <p:cNvPr id="6" name="5 Slayt Numarası Yer Tutucusu"/>
          <p:cNvSpPr>
            <a:spLocks noGrp="1"/>
          </p:cNvSpPr>
          <p:nvPr>
            <p:ph type="sldNum" sz="quarter" idx="12"/>
          </p:nvPr>
        </p:nvSpPr>
        <p:spPr/>
        <p:txBody>
          <a:bodyPr/>
          <a:lstStyle/>
          <a:p>
            <a:fld id="{45BB98EC-A19C-4E7F-8783-C89BC3D8482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797C4456-F4D9-4873-9755-1B328F8A189B}" type="datetime1">
              <a:rPr lang="tr-TR" smtClean="0"/>
              <a:pPr/>
              <a:t>27.03.2013</a:t>
            </a:fld>
            <a:endParaRPr lang="tr-TR"/>
          </a:p>
        </p:txBody>
      </p:sp>
      <p:sp>
        <p:nvSpPr>
          <p:cNvPr id="5" name="4 Altbilgi Yer Tutucusu"/>
          <p:cNvSpPr>
            <a:spLocks noGrp="1"/>
          </p:cNvSpPr>
          <p:nvPr>
            <p:ph type="ftr" sz="quarter" idx="11"/>
          </p:nvPr>
        </p:nvSpPr>
        <p:spPr/>
        <p:txBody>
          <a:bodyPr/>
          <a:lstStyle/>
          <a:p>
            <a:r>
              <a:rPr lang="tr-TR" smtClean="0"/>
              <a:t>www.egitimhane.com</a:t>
            </a:r>
            <a:endParaRPr lang="tr-TR"/>
          </a:p>
        </p:txBody>
      </p:sp>
      <p:sp>
        <p:nvSpPr>
          <p:cNvPr id="6" name="5 Slayt Numarası Yer Tutucusu"/>
          <p:cNvSpPr>
            <a:spLocks noGrp="1"/>
          </p:cNvSpPr>
          <p:nvPr>
            <p:ph type="sldNum" sz="quarter" idx="12"/>
          </p:nvPr>
        </p:nvSpPr>
        <p:spPr/>
        <p:txBody>
          <a:bodyPr/>
          <a:lstStyle/>
          <a:p>
            <a:fld id="{45BB98EC-A19C-4E7F-8783-C89BC3D84829}"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FD3DC9D5-C306-43D8-A29B-5B05F9CDC884}" type="datetime1">
              <a:rPr lang="tr-TR" smtClean="0"/>
              <a:pPr/>
              <a:t>27.03.2013</a:t>
            </a:fld>
            <a:endParaRPr lang="tr-TR"/>
          </a:p>
        </p:txBody>
      </p:sp>
      <p:sp>
        <p:nvSpPr>
          <p:cNvPr id="6" name="5 Altbilgi Yer Tutucusu"/>
          <p:cNvSpPr>
            <a:spLocks noGrp="1"/>
          </p:cNvSpPr>
          <p:nvPr>
            <p:ph type="ftr" sz="quarter" idx="11"/>
          </p:nvPr>
        </p:nvSpPr>
        <p:spPr/>
        <p:txBody>
          <a:bodyPr/>
          <a:lstStyle/>
          <a:p>
            <a:r>
              <a:rPr lang="tr-TR" smtClean="0"/>
              <a:t>www.egitimhane.com</a:t>
            </a:r>
            <a:endParaRPr lang="tr-TR"/>
          </a:p>
        </p:txBody>
      </p:sp>
      <p:sp>
        <p:nvSpPr>
          <p:cNvPr id="7" name="6 Slayt Numarası Yer Tutucusu"/>
          <p:cNvSpPr>
            <a:spLocks noGrp="1"/>
          </p:cNvSpPr>
          <p:nvPr>
            <p:ph type="sldNum" sz="quarter" idx="12"/>
          </p:nvPr>
        </p:nvSpPr>
        <p:spPr/>
        <p:txBody>
          <a:bodyPr/>
          <a:lstStyle/>
          <a:p>
            <a:fld id="{45BB98EC-A19C-4E7F-8783-C89BC3D8482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5FCE46E4-EB4A-4AC4-8E08-5B8BAF8EF865}" type="datetime1">
              <a:rPr lang="tr-TR" smtClean="0"/>
              <a:pPr/>
              <a:t>27.03.2013</a:t>
            </a:fld>
            <a:endParaRPr lang="tr-TR"/>
          </a:p>
        </p:txBody>
      </p:sp>
      <p:sp>
        <p:nvSpPr>
          <p:cNvPr id="8" name="7 Altbilgi Yer Tutucusu"/>
          <p:cNvSpPr>
            <a:spLocks noGrp="1"/>
          </p:cNvSpPr>
          <p:nvPr>
            <p:ph type="ftr" sz="quarter" idx="11"/>
          </p:nvPr>
        </p:nvSpPr>
        <p:spPr/>
        <p:txBody>
          <a:bodyPr/>
          <a:lstStyle/>
          <a:p>
            <a:r>
              <a:rPr lang="tr-TR" smtClean="0"/>
              <a:t>www.egitimhane.com</a:t>
            </a:r>
            <a:endParaRPr lang="tr-TR"/>
          </a:p>
        </p:txBody>
      </p:sp>
      <p:sp>
        <p:nvSpPr>
          <p:cNvPr id="9" name="8 Slayt Numarası Yer Tutucusu"/>
          <p:cNvSpPr>
            <a:spLocks noGrp="1"/>
          </p:cNvSpPr>
          <p:nvPr>
            <p:ph type="sldNum" sz="quarter" idx="12"/>
          </p:nvPr>
        </p:nvSpPr>
        <p:spPr/>
        <p:txBody>
          <a:bodyPr/>
          <a:lstStyle/>
          <a:p>
            <a:fld id="{45BB98EC-A19C-4E7F-8783-C89BC3D8482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C6C90F2B-1B11-4450-9900-A57B12A54B60}" type="datetime1">
              <a:rPr lang="tr-TR" smtClean="0"/>
              <a:pPr/>
              <a:t>27.03.2013</a:t>
            </a:fld>
            <a:endParaRPr lang="tr-TR"/>
          </a:p>
        </p:txBody>
      </p:sp>
      <p:sp>
        <p:nvSpPr>
          <p:cNvPr id="4" name="3 Altbilgi Yer Tutucusu"/>
          <p:cNvSpPr>
            <a:spLocks noGrp="1"/>
          </p:cNvSpPr>
          <p:nvPr>
            <p:ph type="ftr" sz="quarter" idx="11"/>
          </p:nvPr>
        </p:nvSpPr>
        <p:spPr/>
        <p:txBody>
          <a:bodyPr/>
          <a:lstStyle/>
          <a:p>
            <a:r>
              <a:rPr lang="tr-TR" smtClean="0"/>
              <a:t>www.egitimhane.com</a:t>
            </a:r>
            <a:endParaRPr lang="tr-TR"/>
          </a:p>
        </p:txBody>
      </p:sp>
      <p:sp>
        <p:nvSpPr>
          <p:cNvPr id="5" name="4 Slayt Numarası Yer Tutucusu"/>
          <p:cNvSpPr>
            <a:spLocks noGrp="1"/>
          </p:cNvSpPr>
          <p:nvPr>
            <p:ph type="sldNum" sz="quarter" idx="12"/>
          </p:nvPr>
        </p:nvSpPr>
        <p:spPr/>
        <p:txBody>
          <a:bodyPr/>
          <a:lstStyle/>
          <a:p>
            <a:fld id="{45BB98EC-A19C-4E7F-8783-C89BC3D8482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01F2504-27F7-4A6D-914C-7FA2908E8586}" type="datetime1">
              <a:rPr lang="tr-TR" smtClean="0"/>
              <a:pPr/>
              <a:t>27.03.2013</a:t>
            </a:fld>
            <a:endParaRPr lang="tr-TR"/>
          </a:p>
        </p:txBody>
      </p:sp>
      <p:sp>
        <p:nvSpPr>
          <p:cNvPr id="3" name="2 Altbilgi Yer Tutucusu"/>
          <p:cNvSpPr>
            <a:spLocks noGrp="1"/>
          </p:cNvSpPr>
          <p:nvPr>
            <p:ph type="ftr" sz="quarter" idx="11"/>
          </p:nvPr>
        </p:nvSpPr>
        <p:spPr/>
        <p:txBody>
          <a:bodyPr/>
          <a:lstStyle/>
          <a:p>
            <a:r>
              <a:rPr lang="tr-TR" smtClean="0"/>
              <a:t>www.egitimhane.com</a:t>
            </a:r>
            <a:endParaRPr lang="tr-TR"/>
          </a:p>
        </p:txBody>
      </p:sp>
      <p:sp>
        <p:nvSpPr>
          <p:cNvPr id="4" name="3 Slayt Numarası Yer Tutucusu"/>
          <p:cNvSpPr>
            <a:spLocks noGrp="1"/>
          </p:cNvSpPr>
          <p:nvPr>
            <p:ph type="sldNum" sz="quarter" idx="12"/>
          </p:nvPr>
        </p:nvSpPr>
        <p:spPr/>
        <p:txBody>
          <a:bodyPr/>
          <a:lstStyle/>
          <a:p>
            <a:fld id="{45BB98EC-A19C-4E7F-8783-C89BC3D8482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D7F3F19-A12E-4764-8DC1-DCFC13D9E93A}" type="datetime1">
              <a:rPr lang="tr-TR" smtClean="0"/>
              <a:pPr/>
              <a:t>27.03.2013</a:t>
            </a:fld>
            <a:endParaRPr lang="tr-TR"/>
          </a:p>
        </p:txBody>
      </p:sp>
      <p:sp>
        <p:nvSpPr>
          <p:cNvPr id="6" name="5 Altbilgi Yer Tutucusu"/>
          <p:cNvSpPr>
            <a:spLocks noGrp="1"/>
          </p:cNvSpPr>
          <p:nvPr>
            <p:ph type="ftr" sz="quarter" idx="11"/>
          </p:nvPr>
        </p:nvSpPr>
        <p:spPr/>
        <p:txBody>
          <a:bodyPr/>
          <a:lstStyle/>
          <a:p>
            <a:r>
              <a:rPr lang="tr-TR" smtClean="0"/>
              <a:t>www.egitimhane.com</a:t>
            </a:r>
            <a:endParaRPr lang="tr-TR"/>
          </a:p>
        </p:txBody>
      </p:sp>
      <p:sp>
        <p:nvSpPr>
          <p:cNvPr id="7" name="6 Slayt Numarası Yer Tutucusu"/>
          <p:cNvSpPr>
            <a:spLocks noGrp="1"/>
          </p:cNvSpPr>
          <p:nvPr>
            <p:ph type="sldNum" sz="quarter" idx="12"/>
          </p:nvPr>
        </p:nvSpPr>
        <p:spPr/>
        <p:txBody>
          <a:bodyPr/>
          <a:lstStyle/>
          <a:p>
            <a:fld id="{45BB98EC-A19C-4E7F-8783-C89BC3D8482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7CC0B325-BC25-4C9E-B3AF-3E05FABD76F2}" type="datetime1">
              <a:rPr lang="tr-TR" smtClean="0"/>
              <a:pPr/>
              <a:t>27.03.2013</a:t>
            </a:fld>
            <a:endParaRPr lang="tr-TR"/>
          </a:p>
        </p:txBody>
      </p:sp>
      <p:sp>
        <p:nvSpPr>
          <p:cNvPr id="6" name="5 Altbilgi Yer Tutucusu"/>
          <p:cNvSpPr>
            <a:spLocks noGrp="1"/>
          </p:cNvSpPr>
          <p:nvPr>
            <p:ph type="ftr" sz="quarter" idx="11"/>
          </p:nvPr>
        </p:nvSpPr>
        <p:spPr/>
        <p:txBody>
          <a:bodyPr/>
          <a:lstStyle/>
          <a:p>
            <a:r>
              <a:rPr lang="tr-TR" smtClean="0"/>
              <a:t>www.egitimhane.com</a:t>
            </a:r>
            <a:endParaRPr lang="tr-TR"/>
          </a:p>
        </p:txBody>
      </p:sp>
      <p:sp>
        <p:nvSpPr>
          <p:cNvPr id="7" name="6 Slayt Numarası Yer Tutucusu"/>
          <p:cNvSpPr>
            <a:spLocks noGrp="1"/>
          </p:cNvSpPr>
          <p:nvPr>
            <p:ph type="sldNum" sz="quarter" idx="12"/>
          </p:nvPr>
        </p:nvSpPr>
        <p:spPr/>
        <p:txBody>
          <a:bodyPr/>
          <a:lstStyle/>
          <a:p>
            <a:fld id="{45BB98EC-A19C-4E7F-8783-C89BC3D84829}"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7B0F80-A89D-402B-859A-3566635B1590}" type="datetime1">
              <a:rPr lang="tr-TR" smtClean="0"/>
              <a:pPr/>
              <a:t>27.03.2013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www.egitimhane.com</a:t>
            </a: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BB98EC-A19C-4E7F-8783-C89BC3D84829}"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8.xml"/><Relationship Id="rId4" Type="http://schemas.openxmlformats.org/officeDocument/2006/relationships/hyperlink" Target="http://www.sorubak.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8.xml"/><Relationship Id="rId5" Type="http://schemas.openxmlformats.org/officeDocument/2006/relationships/hyperlink" Target="http://www.sorubak.com/" TargetMode="Externa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8.xml"/><Relationship Id="rId4" Type="http://schemas.openxmlformats.org/officeDocument/2006/relationships/hyperlink" Target="http://www.sorubak.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 Id="rId6" Type="http://schemas.openxmlformats.org/officeDocument/2006/relationships/hyperlink" Target="http://www.sorubak.com/" TargetMode="Externa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style>
          <a:lnRef idx="1">
            <a:schemeClr val="accent2"/>
          </a:lnRef>
          <a:fillRef idx="3">
            <a:schemeClr val="accent2"/>
          </a:fillRef>
          <a:effectRef idx="2">
            <a:schemeClr val="accent2"/>
          </a:effectRef>
          <a:fontRef idx="minor">
            <a:schemeClr val="lt1"/>
          </a:fontRef>
        </p:style>
        <p:txBody>
          <a:bodyPr/>
          <a:lstStyle/>
          <a:p>
            <a:r>
              <a:rPr lang="tr-TR" dirty="0" smtClean="0">
                <a:solidFill>
                  <a:schemeClr val="accent2">
                    <a:lumMod val="20000"/>
                    <a:lumOff val="80000"/>
                  </a:schemeClr>
                </a:solidFill>
              </a:rPr>
              <a:t>4.Sınıf IŞIK ve SES</a:t>
            </a:r>
            <a:br>
              <a:rPr lang="tr-TR" dirty="0" smtClean="0">
                <a:solidFill>
                  <a:schemeClr val="accent2">
                    <a:lumMod val="20000"/>
                    <a:lumOff val="80000"/>
                  </a:schemeClr>
                </a:solidFill>
              </a:rPr>
            </a:br>
            <a:endParaRPr lang="tr-TR" dirty="0">
              <a:solidFill>
                <a:schemeClr val="accent2">
                  <a:lumMod val="20000"/>
                  <a:lumOff val="80000"/>
                </a:schemeClr>
              </a:solidFill>
            </a:endParaRPr>
          </a:p>
        </p:txBody>
      </p:sp>
      <p:sp>
        <p:nvSpPr>
          <p:cNvPr id="3" name="2 Alt Başlık"/>
          <p:cNvSpPr>
            <a:spLocks noGrp="1"/>
          </p:cNvSpPr>
          <p:nvPr>
            <p:ph type="subTitle" idx="1"/>
          </p:nvPr>
        </p:nvSpPr>
        <p:spPr>
          <a:xfrm>
            <a:off x="1357290" y="3857628"/>
            <a:ext cx="6400800" cy="1752600"/>
          </a:xfrm>
        </p:spPr>
        <p:style>
          <a:lnRef idx="1">
            <a:schemeClr val="accent2"/>
          </a:lnRef>
          <a:fillRef idx="3">
            <a:schemeClr val="accent2"/>
          </a:fillRef>
          <a:effectRef idx="2">
            <a:schemeClr val="accent2"/>
          </a:effectRef>
          <a:fontRef idx="minor">
            <a:schemeClr val="lt1"/>
          </a:fontRef>
        </p:style>
        <p:txBody>
          <a:bodyPr>
            <a:normAutofit/>
          </a:bodyPr>
          <a:lstStyle/>
          <a:p>
            <a:pPr lvl="1"/>
            <a:r>
              <a:rPr lang="tr-TR" sz="8000" dirty="0" smtClean="0">
                <a:solidFill>
                  <a:schemeClr val="accent2">
                    <a:lumMod val="20000"/>
                    <a:lumOff val="80000"/>
                  </a:schemeClr>
                </a:solidFill>
              </a:rPr>
              <a:t>IŞIK</a:t>
            </a:r>
            <a:endParaRPr lang="tr-TR" sz="8000" dirty="0">
              <a:solidFill>
                <a:schemeClr val="accent2">
                  <a:lumMod val="20000"/>
                  <a:lumOff val="80000"/>
                </a:schemeClr>
              </a:solidFill>
            </a:endParaRPr>
          </a:p>
        </p:txBody>
      </p:sp>
      <p:sp>
        <p:nvSpPr>
          <p:cNvPr id="4" name="3 Altbilgi Yer Tutucusu"/>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lstStyle/>
          <a:p>
            <a:r>
              <a:rPr lang="tr-TR" dirty="0" smtClean="0"/>
              <a:t>Aydınlatma Teknolojileri </a:t>
            </a:r>
            <a:endParaRPr lang="tr-TR" dirty="0"/>
          </a:p>
        </p:txBody>
      </p:sp>
      <p:pic>
        <p:nvPicPr>
          <p:cNvPr id="5" name="4 İçerik Yer Tutucusu" descr="images.jpg"/>
          <p:cNvPicPr>
            <a:picLocks noGrp="1" noChangeAspect="1"/>
          </p:cNvPicPr>
          <p:nvPr>
            <p:ph idx="1"/>
          </p:nvPr>
        </p:nvPicPr>
        <p:blipFill>
          <a:blip r:embed="rId2" cstate="print"/>
          <a:stretch>
            <a:fillRect/>
          </a:stretch>
        </p:blipFill>
        <p:spPr>
          <a:xfrm>
            <a:off x="3857620" y="500042"/>
            <a:ext cx="2284361" cy="3034100"/>
          </a:xfrm>
        </p:spPr>
        <p:style>
          <a:lnRef idx="2">
            <a:schemeClr val="accent2"/>
          </a:lnRef>
          <a:fillRef idx="1">
            <a:schemeClr val="lt1"/>
          </a:fillRef>
          <a:effectRef idx="0">
            <a:schemeClr val="accent2"/>
          </a:effectRef>
          <a:fontRef idx="minor">
            <a:schemeClr val="dk1"/>
          </a:fontRef>
        </p:style>
      </p:pic>
      <p:sp>
        <p:nvSpPr>
          <p:cNvPr id="4" name="3 Metin Yer Tutucusu"/>
          <p:cNvSpPr>
            <a:spLocks noGrp="1"/>
          </p:cNvSpPr>
          <p:nvPr>
            <p:ph type="body" sz="half" idx="2"/>
          </p:nvPr>
        </p:nvSpPr>
        <p:spPr/>
        <p:style>
          <a:lnRef idx="1">
            <a:schemeClr val="accent2"/>
          </a:lnRef>
          <a:fillRef idx="2">
            <a:schemeClr val="accent2"/>
          </a:fillRef>
          <a:effectRef idx="1">
            <a:schemeClr val="accent2"/>
          </a:effectRef>
          <a:fontRef idx="minor">
            <a:schemeClr val="dk1"/>
          </a:fontRef>
        </p:style>
        <p:txBody>
          <a:bodyPr/>
          <a:lstStyle/>
          <a:p>
            <a:r>
              <a:rPr lang="tr-TR" b="1" dirty="0" smtClean="0"/>
              <a:t>ESKİDEN </a:t>
            </a:r>
            <a:r>
              <a:rPr lang="tr-TR" b="1" dirty="0"/>
              <a:t>KULLANILAN AYDINLATMA ARAÇLARI </a:t>
            </a:r>
            <a:r>
              <a:rPr lang="tr-TR" b="1" dirty="0" smtClean="0"/>
              <a:t>:</a:t>
            </a:r>
            <a:endParaRPr lang="tr-TR" dirty="0"/>
          </a:p>
          <a:p>
            <a:r>
              <a:rPr lang="tr-TR" b="1" dirty="0"/>
              <a:t>Dünyanın, başlangıcından beri, insanlar, ışık ana kaynağı olarak güneşi kullandı.Geceleri ise odun ve benzeri katı yakıtları yakarak hem ısındı hem de aydınlandı.</a:t>
            </a:r>
            <a:endParaRPr lang="tr-TR" dirty="0"/>
          </a:p>
          <a:p>
            <a:r>
              <a:rPr lang="tr-TR" b="1" dirty="0"/>
              <a:t>Ö 70000 Sonradan tutuşturulacak olan yosun veya benzer bir malzemenin, içi  hayvansal yağla dolu olan delik bir kayanın, kabuğun veya diğer doğal bulunan nesnelerin içine doldurulduğu bir sistem.</a:t>
            </a:r>
            <a:endParaRPr lang="tr-TR" dirty="0"/>
          </a:p>
          <a:p>
            <a:r>
              <a:rPr lang="tr-TR" b="1" dirty="0"/>
              <a:t> </a:t>
            </a:r>
            <a:endParaRPr lang="tr-TR" dirty="0"/>
          </a:p>
          <a:p>
            <a:r>
              <a:rPr lang="tr-TR" b="1" dirty="0"/>
              <a:t>MÖ 4500 </a:t>
            </a:r>
            <a:r>
              <a:rPr lang="tr-TR" b="1" dirty="0" smtClean="0"/>
              <a:t>yıl önce Yağ </a:t>
            </a:r>
            <a:r>
              <a:rPr lang="tr-TR" b="1" dirty="0"/>
              <a:t>kandili icat edilir.</a:t>
            </a:r>
            <a:endParaRPr lang="tr-TR" dirty="0"/>
          </a:p>
          <a:p>
            <a:endParaRPr lang="tr-TR" dirty="0"/>
          </a:p>
        </p:txBody>
      </p:sp>
      <p:pic>
        <p:nvPicPr>
          <p:cNvPr id="2050" name="Picture 2" descr="C:\Documents and Settings\Administrator\Desktop\sude\ödev\fener-ve-gunes.jpg"/>
          <p:cNvPicPr>
            <a:picLocks noChangeAspect="1" noChangeArrowheads="1"/>
          </p:cNvPicPr>
          <p:nvPr/>
        </p:nvPicPr>
        <p:blipFill>
          <a:blip r:embed="rId3" cstate="print"/>
          <a:srcRect/>
          <a:stretch>
            <a:fillRect/>
          </a:stretch>
        </p:blipFill>
        <p:spPr bwMode="auto">
          <a:xfrm>
            <a:off x="5715008" y="3929066"/>
            <a:ext cx="2762243" cy="2071682"/>
          </a:xfrm>
          <a:prstGeom prst="rect">
            <a:avLst/>
          </a:prstGeom>
        </p:spPr>
        <p:style>
          <a:lnRef idx="2">
            <a:schemeClr val="accent2">
              <a:shade val="50000"/>
            </a:schemeClr>
          </a:lnRef>
          <a:fillRef idx="1">
            <a:schemeClr val="accent2"/>
          </a:fillRef>
          <a:effectRef idx="0">
            <a:schemeClr val="accent2"/>
          </a:effectRef>
          <a:fontRef idx="minor">
            <a:schemeClr val="lt1"/>
          </a:fontRef>
        </p:style>
      </p:pic>
      <p:sp>
        <p:nvSpPr>
          <p:cNvPr id="6" name="5 Altbilgi Yer Tutucusu"/>
          <p:cNvSpPr>
            <a:spLocks noGrp="1"/>
          </p:cNvSpPr>
          <p:nvPr>
            <p:ph type="ftr" sz="quarter" idx="11"/>
          </p:nvPr>
        </p:nvSpPr>
        <p:spPr/>
        <p:txBody>
          <a:bodyPr/>
          <a:lstStyle/>
          <a:p>
            <a:r>
              <a:rPr lang="tr-TR" u="sng" dirty="0" smtClean="0">
                <a:hlinkClick r:id="rId4"/>
              </a:rPr>
              <a:t>www.</a:t>
            </a:r>
            <a:r>
              <a:rPr lang="tr-TR" u="sng" dirty="0" err="1" smtClean="0">
                <a:hlinkClick r:id="rId4"/>
              </a:rPr>
              <a:t>sorubak</a:t>
            </a:r>
            <a:r>
              <a:rPr lang="tr-TR" u="sng" dirty="0" smtClean="0">
                <a:hlinkClick r:id="rId4"/>
              </a:rPr>
              <a:t>.com</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lstStyle/>
          <a:p>
            <a:r>
              <a:rPr lang="tr-TR" dirty="0" smtClean="0"/>
              <a:t>Aydınlatma Teknolojileri</a:t>
            </a:r>
            <a:endParaRPr lang="tr-TR" dirty="0"/>
          </a:p>
        </p:txBody>
      </p:sp>
      <p:pic>
        <p:nvPicPr>
          <p:cNvPr id="5" name="4 İçerik Yer Tutucusu" descr="images (1).jpg"/>
          <p:cNvPicPr>
            <a:picLocks noGrp="1" noChangeAspect="1"/>
          </p:cNvPicPr>
          <p:nvPr>
            <p:ph idx="1"/>
          </p:nvPr>
        </p:nvPicPr>
        <p:blipFill>
          <a:blip r:embed="rId2" cstate="print"/>
          <a:stretch>
            <a:fillRect/>
          </a:stretch>
        </p:blipFill>
        <p:spPr>
          <a:xfrm>
            <a:off x="4697127" y="511982"/>
            <a:ext cx="3154718" cy="2080285"/>
          </a:xfrm>
        </p:spPr>
        <p:style>
          <a:lnRef idx="1">
            <a:schemeClr val="accent2"/>
          </a:lnRef>
          <a:fillRef idx="3">
            <a:schemeClr val="accent2"/>
          </a:fillRef>
          <a:effectRef idx="2">
            <a:schemeClr val="accent2"/>
          </a:effectRef>
          <a:fontRef idx="minor">
            <a:schemeClr val="lt1"/>
          </a:fontRef>
        </p:style>
      </p:pic>
      <p:sp>
        <p:nvSpPr>
          <p:cNvPr id="4" name="3 Metin Yer Tutucusu"/>
          <p:cNvSpPr>
            <a:spLocks noGrp="1"/>
          </p:cNvSpPr>
          <p:nvPr>
            <p:ph type="body" sz="half" idx="2"/>
          </p:nvPr>
        </p:nvSpPr>
        <p:spPr/>
        <p:style>
          <a:lnRef idx="1">
            <a:schemeClr val="accent2"/>
          </a:lnRef>
          <a:fillRef idx="2">
            <a:schemeClr val="accent2"/>
          </a:fillRef>
          <a:effectRef idx="1">
            <a:schemeClr val="accent2"/>
          </a:effectRef>
          <a:fontRef idx="minor">
            <a:schemeClr val="dk1"/>
          </a:fontRef>
        </p:style>
        <p:txBody>
          <a:bodyPr>
            <a:normAutofit/>
          </a:bodyPr>
          <a:lstStyle/>
          <a:p>
            <a:r>
              <a:rPr lang="tr-TR" dirty="0"/>
              <a:t>İlk insanlar ateşi düşen bir yıldırım sayesinde buldu daha sonra odun parçalarını birbirine sürterek ateş yakmayı öğrendiler.</a:t>
            </a:r>
          </a:p>
          <a:p>
            <a:r>
              <a:rPr lang="tr-TR" dirty="0"/>
              <a:t>Daha sonra çakmak taşını keşfettiler.Sonrada kibriti buldular.Daha sonra uzun süre yanabilen ağaçlardan meşaleler yaptılar.Hayvan yağlarının içine fitil koyup mum yaptılar. Petrolün bulunmasından sonra uzun süre gaz lambaları kullanıldı.Karpit taşının suya atarak asetilen gazı elde edildi bu gaza uygun lambalar kullanıldı.</a:t>
            </a:r>
          </a:p>
          <a:p>
            <a:r>
              <a:rPr lang="tr-TR" dirty="0"/>
              <a:t>Elektrik bulunduktan sonra Thomas Alva EDİSON adlı ABD li mucit elektrik ampulünü icat etti.</a:t>
            </a:r>
          </a:p>
          <a:p>
            <a:endParaRPr lang="tr-TR" dirty="0"/>
          </a:p>
        </p:txBody>
      </p:sp>
      <p:pic>
        <p:nvPicPr>
          <p:cNvPr id="1026" name="Picture 2" descr="C:\Documents and Settings\Administrator\Desktop\sude\ödev\indir.jpg"/>
          <p:cNvPicPr>
            <a:picLocks noChangeAspect="1" noChangeArrowheads="1"/>
          </p:cNvPicPr>
          <p:nvPr/>
        </p:nvPicPr>
        <p:blipFill>
          <a:blip r:embed="rId3" cstate="print"/>
          <a:srcRect/>
          <a:stretch>
            <a:fillRect/>
          </a:stretch>
        </p:blipFill>
        <p:spPr bwMode="auto">
          <a:xfrm>
            <a:off x="3786182" y="3214686"/>
            <a:ext cx="1814513" cy="2726727"/>
          </a:xfrm>
          <a:prstGeom prst="rect">
            <a:avLst/>
          </a:prstGeom>
          <a:noFill/>
        </p:spPr>
      </p:pic>
      <p:pic>
        <p:nvPicPr>
          <p:cNvPr id="1028" name="Picture 4" descr="C:\Documents and Settings\Administrator\Desktop\sude\ödev\indir (1).jpg"/>
          <p:cNvPicPr>
            <a:picLocks noChangeAspect="1" noChangeArrowheads="1"/>
          </p:cNvPicPr>
          <p:nvPr/>
        </p:nvPicPr>
        <p:blipFill>
          <a:blip r:embed="rId4" cstate="print"/>
          <a:srcRect/>
          <a:stretch>
            <a:fillRect/>
          </a:stretch>
        </p:blipFill>
        <p:spPr bwMode="auto">
          <a:xfrm>
            <a:off x="6215074" y="3857628"/>
            <a:ext cx="2643206" cy="1979853"/>
          </a:xfrm>
          <a:prstGeom prst="rect">
            <a:avLst/>
          </a:prstGeom>
          <a:noFill/>
        </p:spPr>
      </p:pic>
      <p:sp>
        <p:nvSpPr>
          <p:cNvPr id="7" name="6 Altbilgi Yer Tutucusu"/>
          <p:cNvSpPr>
            <a:spLocks noGrp="1"/>
          </p:cNvSpPr>
          <p:nvPr>
            <p:ph type="ftr" sz="quarter" idx="11"/>
          </p:nvPr>
        </p:nvSpPr>
        <p:spPr/>
        <p:txBody>
          <a:bodyPr/>
          <a:lstStyle/>
          <a:p>
            <a:r>
              <a:rPr lang="tr-TR" u="sng" dirty="0" smtClean="0">
                <a:hlinkClick r:id="rId5"/>
              </a:rPr>
              <a:t>www.</a:t>
            </a:r>
            <a:r>
              <a:rPr lang="tr-TR" u="sng" dirty="0" err="1" smtClean="0">
                <a:hlinkClick r:id="rId5"/>
              </a:rPr>
              <a:t>sorubak</a:t>
            </a:r>
            <a:r>
              <a:rPr lang="tr-TR" u="sng" dirty="0" smtClean="0">
                <a:hlinkClick r:id="rId5"/>
              </a:rPr>
              <a:t>.com</a:t>
            </a: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lstStyle/>
          <a:p>
            <a:r>
              <a:rPr lang="tr-TR" dirty="0" smtClean="0"/>
              <a:t>Aydınlatma Teknolojileri</a:t>
            </a:r>
            <a:endParaRPr lang="tr-TR" dirty="0"/>
          </a:p>
        </p:txBody>
      </p:sp>
      <p:sp>
        <p:nvSpPr>
          <p:cNvPr id="4" name="3 Metin Yer Tutucusu"/>
          <p:cNvSpPr>
            <a:spLocks noGrp="1"/>
          </p:cNvSpPr>
          <p:nvPr>
            <p:ph type="body" sz="half" idx="2"/>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Böylece modern aydınlatma devri başladı.</a:t>
            </a:r>
          </a:p>
          <a:p>
            <a:r>
              <a:rPr lang="tr-TR" dirty="0" smtClean="0"/>
              <a:t>Bilim adamlarının sayesinde günümüzde modern aydınlatma araçlarına kavuştuk.Eski Aydınlatma araçları çok dayanıklı değildiler bitebiliyorlardı.Yangın çıkmasına neden oluyor ayrıcada çıkardıkları duman ve gazla çevreyi kirletiyorlardı.Şimdi kullandığımız aydınlatma araçları hem daha temiz hem de kolay kullanılabilir.</a:t>
            </a:r>
          </a:p>
          <a:p>
            <a:r>
              <a:rPr lang="tr-TR" dirty="0" smtClean="0"/>
              <a:t>Eskiden insanlar ateşi aydınlatma aracı olarak kullanıyorlardı. Sonra evler mum ve kandiller kullanarak aydınlatıldı. Ama bunlardan sağlanan ışık çok zayıftı. Bundan dolayı daha çok ışık veren yani fitilli gaz lambaları geliştirildi. Gelişen teknoloji sayesinde mumun,kandilin,ve gaz lambasının yerini elektrikle çalışan lambalar aldı.</a:t>
            </a:r>
          </a:p>
          <a:p>
            <a:endParaRPr lang="tr-TR" dirty="0"/>
          </a:p>
        </p:txBody>
      </p:sp>
      <p:pic>
        <p:nvPicPr>
          <p:cNvPr id="3074" name="Picture 2" descr="C:\Documents and Settings\Administrator\Desktop\sude\ödev\indir (3).jpg"/>
          <p:cNvPicPr>
            <a:picLocks noGrp="1" noChangeAspect="1" noChangeArrowheads="1"/>
          </p:cNvPicPr>
          <p:nvPr>
            <p:ph idx="1"/>
          </p:nvPr>
        </p:nvPicPr>
        <p:blipFill>
          <a:blip r:embed="rId2" cstate="print"/>
          <a:srcRect/>
          <a:stretch>
            <a:fillRect/>
          </a:stretch>
        </p:blipFill>
        <p:spPr bwMode="auto">
          <a:xfrm>
            <a:off x="4000496" y="500042"/>
            <a:ext cx="1628775" cy="2809875"/>
          </a:xfrm>
          <a:prstGeom prst="rect">
            <a:avLst/>
          </a:prstGeom>
          <a:noFill/>
        </p:spPr>
      </p:pic>
      <p:pic>
        <p:nvPicPr>
          <p:cNvPr id="3075" name="Picture 3" descr="C:\Documents and Settings\Administrator\Desktop\sude\ödev\indir (4).jpg"/>
          <p:cNvPicPr>
            <a:picLocks noChangeAspect="1" noChangeArrowheads="1"/>
          </p:cNvPicPr>
          <p:nvPr/>
        </p:nvPicPr>
        <p:blipFill>
          <a:blip r:embed="rId3" cstate="print"/>
          <a:srcRect/>
          <a:stretch>
            <a:fillRect/>
          </a:stretch>
        </p:blipFill>
        <p:spPr bwMode="auto">
          <a:xfrm>
            <a:off x="5643570" y="3429000"/>
            <a:ext cx="2803742" cy="2409828"/>
          </a:xfrm>
          <a:prstGeom prst="rect">
            <a:avLst/>
          </a:prstGeom>
          <a:noFill/>
        </p:spPr>
      </p:pic>
      <p:sp>
        <p:nvSpPr>
          <p:cNvPr id="6" name="5 Altbilgi Yer Tutucusu"/>
          <p:cNvSpPr>
            <a:spLocks noGrp="1"/>
          </p:cNvSpPr>
          <p:nvPr>
            <p:ph type="ftr" sz="quarter" idx="11"/>
          </p:nvPr>
        </p:nvSpPr>
        <p:spPr/>
        <p:txBody>
          <a:bodyPr/>
          <a:lstStyle/>
          <a:p>
            <a:r>
              <a:rPr lang="tr-TR" u="sng" dirty="0" smtClean="0">
                <a:hlinkClick r:id="rId4"/>
              </a:rPr>
              <a:t>www.</a:t>
            </a:r>
            <a:r>
              <a:rPr lang="tr-TR" u="sng" dirty="0" err="1" smtClean="0">
                <a:hlinkClick r:id="rId4"/>
              </a:rPr>
              <a:t>sorubak</a:t>
            </a:r>
            <a:r>
              <a:rPr lang="tr-TR" u="sng" dirty="0" smtClean="0">
                <a:hlinkClick r:id="rId4"/>
              </a:rPr>
              <a:t>.com</a:t>
            </a: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accent2"/>
          </a:lnRef>
          <a:fillRef idx="3">
            <a:schemeClr val="accent2"/>
          </a:fillRef>
          <a:effectRef idx="2">
            <a:schemeClr val="accent2"/>
          </a:effectRef>
          <a:fontRef idx="minor">
            <a:schemeClr val="lt1"/>
          </a:fontRef>
        </p:style>
        <p:txBody>
          <a:bodyPr/>
          <a:lstStyle/>
          <a:p>
            <a:r>
              <a:rPr lang="tr-TR" dirty="0" smtClean="0"/>
              <a:t>Bilim Adamları :</a:t>
            </a:r>
            <a:endParaRPr lang="tr-TR" dirty="0"/>
          </a:p>
        </p:txBody>
      </p:sp>
      <p:sp>
        <p:nvSpPr>
          <p:cNvPr id="4" name="3 Metin Yer Tutucusu"/>
          <p:cNvSpPr>
            <a:spLocks noGrp="1"/>
          </p:cNvSpPr>
          <p:nvPr>
            <p:ph type="body" sz="half" idx="2"/>
          </p:nvPr>
        </p:nvSpPr>
        <p:spPr/>
        <p:style>
          <a:lnRef idx="1">
            <a:schemeClr val="accent2"/>
          </a:lnRef>
          <a:fillRef idx="2">
            <a:schemeClr val="accent2"/>
          </a:fillRef>
          <a:effectRef idx="1">
            <a:schemeClr val="accent2"/>
          </a:effectRef>
          <a:fontRef idx="minor">
            <a:schemeClr val="dk1"/>
          </a:fontRef>
        </p:style>
        <p:txBody>
          <a:bodyPr/>
          <a:lstStyle/>
          <a:p>
            <a:endParaRPr lang="tr-TR" b="1" dirty="0" smtClean="0"/>
          </a:p>
          <a:p>
            <a:pPr>
              <a:buFont typeface="Arial" pitchFamily="34" charset="0"/>
              <a:buChar char="•"/>
            </a:pPr>
            <a:r>
              <a:rPr lang="tr-TR" b="1" dirty="0"/>
              <a:t>Thomas Edison ve </a:t>
            </a:r>
            <a:r>
              <a:rPr lang="tr-TR" b="1" dirty="0" smtClean="0"/>
              <a:t>Swan</a:t>
            </a:r>
            <a:r>
              <a:rPr lang="tr-TR" dirty="0" smtClean="0"/>
              <a:t> </a:t>
            </a:r>
            <a:r>
              <a:rPr lang="tr-TR" b="1" dirty="0" smtClean="0"/>
              <a:t>= lamba</a:t>
            </a:r>
          </a:p>
          <a:p>
            <a:pPr>
              <a:buFont typeface="Arial" pitchFamily="34" charset="0"/>
              <a:buChar char="•"/>
            </a:pPr>
            <a:r>
              <a:rPr lang="tr-TR" b="1" dirty="0"/>
              <a:t>Patentlerinin çoğu Amerika’nın haricinde Almanya, Fransa ve Alexander Just ile Franz Hanaman Tungsten telin kullanıldığı lambayı geliştirdiler. 1907’de ABD’de üretim başladı. 1908’de de haddeden geçirilmiş tungsten elde edildi. Böylece bugünkü lambalar üretilmeye </a:t>
            </a:r>
            <a:r>
              <a:rPr lang="tr-TR" b="1" dirty="0" smtClean="0"/>
              <a:t>başlandı</a:t>
            </a:r>
            <a:r>
              <a:rPr lang="tr-TR" dirty="0" smtClean="0"/>
              <a:t> .</a:t>
            </a:r>
          </a:p>
        </p:txBody>
      </p:sp>
      <p:pic>
        <p:nvPicPr>
          <p:cNvPr id="4098" name="Picture 2" descr="C:\Documents and Settings\Administrator\Desktop\sude\ödev\indir (7).jpg"/>
          <p:cNvPicPr>
            <a:picLocks noGrp="1" noChangeAspect="1" noChangeArrowheads="1"/>
          </p:cNvPicPr>
          <p:nvPr>
            <p:ph idx="1"/>
          </p:nvPr>
        </p:nvPicPr>
        <p:blipFill>
          <a:blip r:embed="rId2" cstate="print"/>
          <a:srcRect/>
          <a:stretch>
            <a:fillRect/>
          </a:stretch>
        </p:blipFill>
        <p:spPr bwMode="auto">
          <a:xfrm>
            <a:off x="3714744" y="428604"/>
            <a:ext cx="1876425" cy="2438400"/>
          </a:xfrm>
          <a:prstGeom prst="rect">
            <a:avLst/>
          </a:prstGeom>
          <a:noFill/>
        </p:spPr>
      </p:pic>
      <p:pic>
        <p:nvPicPr>
          <p:cNvPr id="4099" name="Picture 3" descr="C:\Documents and Settings\Administrator\Desktop\sude\ödev\Edison1.jpg"/>
          <p:cNvPicPr>
            <a:picLocks noChangeAspect="1" noChangeArrowheads="1"/>
          </p:cNvPicPr>
          <p:nvPr/>
        </p:nvPicPr>
        <p:blipFill>
          <a:blip r:embed="rId3" cstate="print"/>
          <a:srcRect/>
          <a:stretch>
            <a:fillRect/>
          </a:stretch>
        </p:blipFill>
        <p:spPr bwMode="auto">
          <a:xfrm>
            <a:off x="6215074" y="428604"/>
            <a:ext cx="1785950" cy="2500330"/>
          </a:xfrm>
          <a:prstGeom prst="rect">
            <a:avLst/>
          </a:prstGeom>
          <a:noFill/>
        </p:spPr>
      </p:pic>
      <p:pic>
        <p:nvPicPr>
          <p:cNvPr id="4100" name="Picture 4" descr="C:\Documents and Settings\Administrator\Desktop\sude\ödev\indir (6).jpg"/>
          <p:cNvPicPr>
            <a:picLocks noChangeAspect="1" noChangeArrowheads="1"/>
          </p:cNvPicPr>
          <p:nvPr/>
        </p:nvPicPr>
        <p:blipFill>
          <a:blip r:embed="rId4" cstate="print"/>
          <a:srcRect/>
          <a:stretch>
            <a:fillRect/>
          </a:stretch>
        </p:blipFill>
        <p:spPr bwMode="auto">
          <a:xfrm>
            <a:off x="4000496" y="3786190"/>
            <a:ext cx="1676400" cy="2228850"/>
          </a:xfrm>
          <a:prstGeom prst="rect">
            <a:avLst/>
          </a:prstGeom>
          <a:noFill/>
        </p:spPr>
      </p:pic>
      <p:pic>
        <p:nvPicPr>
          <p:cNvPr id="4101" name="Picture 5" descr="C:\Documents and Settings\Administrator\Desktop\sude\ödev\indir (8).jpg"/>
          <p:cNvPicPr>
            <a:picLocks noChangeAspect="1" noChangeArrowheads="1"/>
          </p:cNvPicPr>
          <p:nvPr/>
        </p:nvPicPr>
        <p:blipFill>
          <a:blip r:embed="rId5" cstate="print"/>
          <a:srcRect/>
          <a:stretch>
            <a:fillRect/>
          </a:stretch>
        </p:blipFill>
        <p:spPr bwMode="auto">
          <a:xfrm>
            <a:off x="6357950" y="3643314"/>
            <a:ext cx="1866900" cy="2447925"/>
          </a:xfrm>
          <a:prstGeom prst="rect">
            <a:avLst/>
          </a:prstGeom>
          <a:noFill/>
        </p:spPr>
      </p:pic>
      <p:sp>
        <p:nvSpPr>
          <p:cNvPr id="8" name="7 Altbilgi Yer Tutucusu"/>
          <p:cNvSpPr>
            <a:spLocks noGrp="1"/>
          </p:cNvSpPr>
          <p:nvPr>
            <p:ph type="ftr" sz="quarter" idx="11"/>
          </p:nvPr>
        </p:nvSpPr>
        <p:spPr/>
        <p:txBody>
          <a:bodyPr/>
          <a:lstStyle/>
          <a:p>
            <a:r>
              <a:rPr lang="tr-TR" u="sng" dirty="0" smtClean="0">
                <a:hlinkClick r:id="rId6"/>
              </a:rPr>
              <a:t>www.</a:t>
            </a:r>
            <a:r>
              <a:rPr lang="tr-TR" u="sng" dirty="0" err="1" smtClean="0">
                <a:hlinkClick r:id="rId6"/>
              </a:rPr>
              <a:t>sorubak</a:t>
            </a:r>
            <a:r>
              <a:rPr lang="tr-TR" u="sng" dirty="0" smtClean="0">
                <a:hlinkClick r:id="rId6"/>
              </a:rPr>
              <a:t>.com</a:t>
            </a:r>
            <a:endParaRPr lang="tr-T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TotalTime>
  <Words>227</Words>
  <Application>Microsoft Office PowerPoint</Application>
  <PresentationFormat>Ekran Gösterisi (4:3)</PresentationFormat>
  <Paragraphs>25</Paragraphs>
  <Slides>5</Slides>
  <Notes>0</Notes>
  <HiddenSlides>0</HiddenSlides>
  <MMClips>0</MMClips>
  <ScaleCrop>false</ScaleCrop>
  <HeadingPairs>
    <vt:vector size="4" baseType="variant">
      <vt:variant>
        <vt:lpstr>Tema</vt:lpstr>
      </vt:variant>
      <vt:variant>
        <vt:i4>1</vt:i4>
      </vt:variant>
      <vt:variant>
        <vt:lpstr>Slayt Başlıkları</vt:lpstr>
      </vt:variant>
      <vt:variant>
        <vt:i4>5</vt:i4>
      </vt:variant>
    </vt:vector>
  </HeadingPairs>
  <TitlesOfParts>
    <vt:vector size="6" baseType="lpstr">
      <vt:lpstr>Ofis Teması</vt:lpstr>
      <vt:lpstr>4.Sınıf IŞIK ve SES </vt:lpstr>
      <vt:lpstr>Aydınlatma Teknolojileri </vt:lpstr>
      <vt:lpstr>Aydınlatma Teknolojileri</vt:lpstr>
      <vt:lpstr>Aydınlatma Teknolojileri</vt:lpstr>
      <vt:lpstr>Bilim Adamları :</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PERFECT PC1</dc:creator>
  <cp:keywords>www.sorubak.com</cp:keywords>
  <dc:description>www.sorubak.com</dc:description>
  <cp:lastModifiedBy>Dogan</cp:lastModifiedBy>
  <cp:revision>www.sorubak.com</cp:revision>
  <dcterms:created xsi:type="dcterms:W3CDTF">2013-03-01T16:15:28Z</dcterms:created>
  <dcterms:modified xsi:type="dcterms:W3CDTF">2013-03-27T17:05:40Z</dcterms:modified>
  <cp:category>www.sorubak.com</cp:category>
  <cp:contentType>www.sorubak.com</cp:contentType>
  <cp:contentStatus>www.sorubak.com</cp:contentStatus>
  <cp:version>www.sorubak.com</cp:version>
</cp:coreProperties>
</file>