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1E0E8-AA60-4115-BAE0-9F2E0152C3B3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26974-586F-4905-8433-29ADE9CF3A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416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D94A08-51EA-437C-ACD4-060FD1B5A462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589482-CAE4-43C4-92E2-2B26C998F4A3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5514F9-27EA-4C5C-93A5-555CDF837D89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A19717-C5D6-4622-A955-148014A695A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21B888-A196-46BA-B6B5-B15C5D052614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57B1D5-DC0D-4DE6-96D0-5B49A7308EF7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B6E7BA-316B-4B67-BD17-DC27988C6A8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E4E84-8E69-49D0-87F7-7C4815323FE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0933EE-EBCA-4757-A73B-F3C373F222E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24950B-93E7-4A14-A61D-D2091D60AF95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5F27E0-9C8D-4EDC-BF6C-77892328A923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F2F0F66-D68C-4862-A593-FFE5B6258D5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TÜRKÇE SORULARI</a:t>
            </a:r>
            <a:br>
              <a:rPr lang="tr-TR" dirty="0" smtClean="0">
                <a:solidFill>
                  <a:srgbClr val="00B050"/>
                </a:solidFill>
              </a:rPr>
            </a:b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5" name="4 5-Nokta Yıldız"/>
          <p:cNvSpPr/>
          <p:nvPr/>
        </p:nvSpPr>
        <p:spPr>
          <a:xfrm>
            <a:off x="7358082" y="2571744"/>
            <a:ext cx="914400" cy="10001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1214414" y="264318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4071934" y="271462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Güneş"/>
          <p:cNvSpPr/>
          <p:nvPr/>
        </p:nvSpPr>
        <p:spPr>
          <a:xfrm>
            <a:off x="8229600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774249" y="0"/>
            <a:ext cx="1595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TÜRKÇE TEST-1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286000" y="785794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1. Aşağıdaki tümcelerin hangisinde neden sonuç ilişkisi </a:t>
            </a:r>
            <a:r>
              <a:rPr lang="tr-TR" b="1" u="sng" dirty="0" smtClean="0"/>
              <a:t>yoktur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A.Uykudan uyanır uyanmaz kitabını okudu. </a:t>
            </a:r>
            <a:br>
              <a:rPr lang="tr-TR" dirty="0" smtClean="0"/>
            </a:br>
            <a:r>
              <a:rPr lang="tr-TR" dirty="0" smtClean="0"/>
              <a:t>B. Sonbahar geldiğinde ağaçlar yapraklarını döktü.</a:t>
            </a:r>
            <a:br>
              <a:rPr lang="tr-TR" dirty="0" smtClean="0"/>
            </a:br>
            <a:r>
              <a:rPr lang="tr-TR" dirty="0" smtClean="0"/>
              <a:t>C. Dengeli beslenmediği için sağlığı bozuldu.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2286000" y="255183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2. Aşağıdaki sözcük grupları  eşleştirilmiştir. Grubun dışında  kalan seçenek aşağıdakilerden hangisidir?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  kanun – yasa</a:t>
            </a:r>
            <a:br>
              <a:rPr lang="tr-TR" dirty="0" smtClean="0"/>
            </a:br>
            <a:r>
              <a:rPr lang="tr-TR" dirty="0" smtClean="0"/>
              <a:t>B.  parça – bütün</a:t>
            </a:r>
            <a:br>
              <a:rPr lang="tr-TR" dirty="0" smtClean="0"/>
            </a:br>
            <a:r>
              <a:rPr lang="tr-TR" dirty="0" smtClean="0"/>
              <a:t>C.  harp – savaş</a:t>
            </a:r>
            <a:endParaRPr lang="tr-TR" dirty="0"/>
          </a:p>
        </p:txBody>
      </p:sp>
      <p:sp>
        <p:nvSpPr>
          <p:cNvPr id="8" name="7 Güneş"/>
          <p:cNvSpPr/>
          <p:nvPr/>
        </p:nvSpPr>
        <p:spPr>
          <a:xfrm>
            <a:off x="8072462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12-Noktalı Yıldız"/>
          <p:cNvSpPr/>
          <p:nvPr/>
        </p:nvSpPr>
        <p:spPr>
          <a:xfrm>
            <a:off x="5072066" y="0"/>
            <a:ext cx="914400" cy="91440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12-Noktalı Yıldız"/>
          <p:cNvSpPr/>
          <p:nvPr/>
        </p:nvSpPr>
        <p:spPr>
          <a:xfrm>
            <a:off x="2928926" y="0"/>
            <a:ext cx="914400" cy="91440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144384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3. Aşağıdaki  kelimelere getirilen eklerden hangisi yapım ekidir?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şekerde          </a:t>
            </a:r>
            <a:br>
              <a:rPr lang="tr-TR" dirty="0" smtClean="0"/>
            </a:br>
            <a:r>
              <a:rPr lang="tr-TR" dirty="0" smtClean="0"/>
              <a:t>B. şekerlik               </a:t>
            </a:r>
            <a:br>
              <a:rPr lang="tr-TR" dirty="0" smtClean="0"/>
            </a:br>
            <a:r>
              <a:rPr lang="tr-TR" dirty="0" smtClean="0"/>
              <a:t>C. şekerler</a:t>
            </a:r>
          </a:p>
          <a:p>
            <a:r>
              <a:rPr lang="tr-TR" b="1" dirty="0" smtClean="0"/>
              <a:t>4. Aşağıdakilerde  hangisi cümle değildir?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A) Niçin bayram yapıyoruz</a:t>
            </a:r>
            <a:br>
              <a:rPr lang="tr-TR" dirty="0" smtClean="0"/>
            </a:br>
            <a:r>
              <a:rPr lang="tr-TR" dirty="0" smtClean="0"/>
              <a:t>B) Kışın koyu renkli elbiseler</a:t>
            </a:r>
            <a:br>
              <a:rPr lang="tr-TR" dirty="0" smtClean="0"/>
            </a:br>
            <a:r>
              <a:rPr lang="tr-TR" dirty="0" smtClean="0"/>
              <a:t>C) Sakla samanı gelir zamanı</a:t>
            </a:r>
          </a:p>
          <a:p>
            <a:r>
              <a:rPr lang="tr-TR" b="1" dirty="0" smtClean="0"/>
              <a:t>5. Aşağıdaki tümcelerin hangisinde yazım yanlışı </a:t>
            </a:r>
            <a:r>
              <a:rPr lang="tr-TR" b="1" u="sng" dirty="0" smtClean="0"/>
              <a:t>yapılmamıştır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Yanındaki kitabı </a:t>
            </a:r>
            <a:r>
              <a:rPr lang="tr-TR" dirty="0" err="1" smtClean="0"/>
              <a:t>uzatırmı</a:t>
            </a:r>
            <a:r>
              <a:rPr lang="tr-TR" dirty="0" smtClean="0"/>
              <a:t> sın?</a:t>
            </a:r>
            <a:br>
              <a:rPr lang="tr-TR" dirty="0" smtClean="0"/>
            </a:br>
            <a:r>
              <a:rPr lang="tr-TR" dirty="0" smtClean="0"/>
              <a:t>B. </a:t>
            </a:r>
            <a:r>
              <a:rPr lang="tr-TR" dirty="0" err="1" smtClean="0"/>
              <a:t>Geldimi</a:t>
            </a:r>
            <a:r>
              <a:rPr lang="tr-TR" dirty="0" smtClean="0"/>
              <a:t> </a:t>
            </a:r>
            <a:r>
              <a:rPr lang="tr-TR" dirty="0" err="1" smtClean="0"/>
              <a:t>gelmedimi</a:t>
            </a:r>
            <a:r>
              <a:rPr lang="tr-TR" dirty="0" smtClean="0"/>
              <a:t> bilmiyorum. </a:t>
            </a:r>
            <a:br>
              <a:rPr lang="tr-TR" dirty="0" smtClean="0"/>
            </a:br>
            <a:r>
              <a:rPr lang="tr-TR" dirty="0" smtClean="0"/>
              <a:t>C. Karşıdan geleni görüyor musun? </a:t>
            </a:r>
            <a:endParaRPr lang="tr-TR" dirty="0"/>
          </a:p>
        </p:txBody>
      </p:sp>
      <p:sp>
        <p:nvSpPr>
          <p:cNvPr id="5" name="4 Güneş"/>
          <p:cNvSpPr/>
          <p:nvPr/>
        </p:nvSpPr>
        <p:spPr>
          <a:xfrm>
            <a:off x="8229600" y="14285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612845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6. Aşağıdaki sözcüklerden hangisi tekil isimdir?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A.sizler</a:t>
            </a:r>
            <a:br>
              <a:rPr lang="tr-TR" dirty="0" smtClean="0"/>
            </a:br>
            <a:r>
              <a:rPr lang="tr-TR" dirty="0" smtClean="0"/>
              <a:t>B. kalemler</a:t>
            </a:r>
            <a:br>
              <a:rPr lang="tr-TR" dirty="0" smtClean="0"/>
            </a:br>
            <a:r>
              <a:rPr lang="tr-TR" dirty="0" smtClean="0"/>
              <a:t>C. kiler </a:t>
            </a:r>
          </a:p>
          <a:p>
            <a:r>
              <a:rPr lang="tr-TR" b="1" dirty="0" smtClean="0"/>
              <a:t>7.  “ Sarı saçlarını tokalarla tutturmuş.  “ tümcesinde varlığın özelliğini bildiren sözcük aşağıdakilerden hangisidir?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sarı                         </a:t>
            </a:r>
            <a:br>
              <a:rPr lang="tr-TR" dirty="0" smtClean="0"/>
            </a:br>
            <a:r>
              <a:rPr lang="tr-TR" dirty="0" smtClean="0"/>
              <a:t>B.  saçlarını                            </a:t>
            </a:r>
            <a:br>
              <a:rPr lang="tr-TR" dirty="0" smtClean="0"/>
            </a:br>
            <a:r>
              <a:rPr lang="tr-TR" dirty="0" smtClean="0"/>
              <a:t>C. tokalarla</a:t>
            </a:r>
          </a:p>
          <a:p>
            <a:r>
              <a:rPr lang="tr-TR" b="1" dirty="0" smtClean="0"/>
              <a:t>8.  “ Üzüm üzüme baka baka kararır. “ atasözünün anlamı aşağıdakilerden hangisi olabilir?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Üzümlerin olgunlaşması birbirine bakarak olur.</a:t>
            </a:r>
            <a:br>
              <a:rPr lang="tr-TR" dirty="0" smtClean="0"/>
            </a:br>
            <a:r>
              <a:rPr lang="tr-TR" dirty="0" smtClean="0"/>
              <a:t>B.Üzümleri birbirine bakacak şekilde yerleştirmeliyiz. </a:t>
            </a:r>
            <a:br>
              <a:rPr lang="tr-TR" dirty="0" smtClean="0"/>
            </a:br>
            <a:r>
              <a:rPr lang="tr-TR" dirty="0" smtClean="0"/>
              <a:t>C.İnsanlar birbirlerinin yaptıklarından etkilenirler. </a:t>
            </a:r>
            <a:endParaRPr lang="tr-TR" dirty="0"/>
          </a:p>
        </p:txBody>
      </p:sp>
      <p:sp>
        <p:nvSpPr>
          <p:cNvPr id="5" name="4 Güneş"/>
          <p:cNvSpPr/>
          <p:nvPr/>
        </p:nvSpPr>
        <p:spPr>
          <a:xfrm>
            <a:off x="8072462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612845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9. Aşağıdaki sözcüklerden hangisi sözlükte diğerlerinden sonra yer alır?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 kasım                     </a:t>
            </a:r>
            <a:br>
              <a:rPr lang="tr-TR" dirty="0" smtClean="0"/>
            </a:br>
            <a:r>
              <a:rPr lang="tr-TR" dirty="0" smtClean="0"/>
              <a:t>B. kasıt                      </a:t>
            </a:r>
            <a:br>
              <a:rPr lang="tr-TR" dirty="0" smtClean="0"/>
            </a:br>
            <a:r>
              <a:rPr lang="tr-TR" dirty="0" smtClean="0"/>
              <a:t>C. kasırga</a:t>
            </a:r>
          </a:p>
          <a:p>
            <a:r>
              <a:rPr lang="tr-TR" b="1" dirty="0" smtClean="0"/>
              <a:t>10.  “ </a:t>
            </a:r>
            <a:r>
              <a:rPr lang="tr-TR" b="1" u="sng" dirty="0" smtClean="0"/>
              <a:t>canlı</a:t>
            </a:r>
            <a:r>
              <a:rPr lang="tr-TR" b="1" dirty="0" smtClean="0"/>
              <a:t> “  sözcüğü hangi cümlede farklı anlamda kullanılmıştır?</a:t>
            </a:r>
            <a:r>
              <a:rPr lang="tr-TR" b="1" u="sng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Bitkiler de birer canlı varlıktır.</a:t>
            </a:r>
            <a:br>
              <a:rPr lang="tr-TR" dirty="0" smtClean="0"/>
            </a:br>
            <a:r>
              <a:rPr lang="tr-TR" dirty="0" smtClean="0"/>
              <a:t>B. Bazı canlılar etle beslenir.</a:t>
            </a:r>
            <a:br>
              <a:rPr lang="tr-TR" dirty="0" smtClean="0"/>
            </a:br>
            <a:r>
              <a:rPr lang="tr-TR" dirty="0" smtClean="0"/>
              <a:t>C.Berke çok canlı bir çocuktu.</a:t>
            </a:r>
          </a:p>
          <a:p>
            <a:r>
              <a:rPr lang="tr-TR" b="1" dirty="0" smtClean="0"/>
              <a:t>11.</a:t>
            </a:r>
            <a:r>
              <a:rPr lang="tr-TR" dirty="0" smtClean="0"/>
              <a:t>  Yalnız biz değiliz seni seven</a:t>
            </a:r>
            <a:br>
              <a:rPr lang="tr-TR" dirty="0" smtClean="0"/>
            </a:br>
            <a:r>
              <a:rPr lang="tr-TR" dirty="0" smtClean="0"/>
              <a:t>Bak, ne kadar üzülüyor gidişine</a:t>
            </a:r>
            <a:br>
              <a:rPr lang="tr-TR" dirty="0" smtClean="0"/>
            </a:br>
            <a:r>
              <a:rPr lang="tr-TR" dirty="0" smtClean="0"/>
              <a:t>Şu çiçekten çiçeğe konan kelebek.</a:t>
            </a:r>
            <a:br>
              <a:rPr lang="tr-TR" dirty="0" smtClean="0"/>
            </a:br>
            <a:r>
              <a:rPr lang="tr-TR" dirty="0" smtClean="0"/>
              <a:t>Baharı erken getir bahçemize</a:t>
            </a:r>
            <a:br>
              <a:rPr lang="tr-TR" dirty="0" smtClean="0"/>
            </a:br>
            <a:r>
              <a:rPr lang="tr-TR" dirty="0" smtClean="0"/>
              <a:t>Olmaz mı hacı leylek</a:t>
            </a:r>
            <a:br>
              <a:rPr lang="tr-TR" dirty="0" smtClean="0"/>
            </a:br>
            <a:r>
              <a:rPr lang="tr-TR" b="1" dirty="0" smtClean="0"/>
              <a:t>Şiire göre, leylek için  aşağıdakilerden hangisi </a:t>
            </a:r>
            <a:r>
              <a:rPr lang="tr-TR" b="1" u="sng" dirty="0" smtClean="0"/>
              <a:t>söylenemez?</a:t>
            </a:r>
            <a:r>
              <a:rPr lang="tr-TR" b="1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   Herkes tarafından sevildiği</a:t>
            </a:r>
            <a:br>
              <a:rPr lang="tr-TR" dirty="0" smtClean="0"/>
            </a:br>
            <a:r>
              <a:rPr lang="tr-TR" dirty="0" smtClean="0"/>
              <a:t>B.  Baharın habercisi olduğu</a:t>
            </a:r>
            <a:br>
              <a:rPr lang="tr-TR" dirty="0" smtClean="0"/>
            </a:br>
            <a:r>
              <a:rPr lang="tr-TR" dirty="0" smtClean="0"/>
              <a:t>C.  Çiçeklerle beslendiği</a:t>
            </a:r>
            <a:endParaRPr lang="tr-TR" dirty="0"/>
          </a:p>
        </p:txBody>
      </p:sp>
      <p:sp>
        <p:nvSpPr>
          <p:cNvPr id="5" name="4 Güneş"/>
          <p:cNvSpPr/>
          <p:nvPr/>
        </p:nvSpPr>
        <p:spPr>
          <a:xfrm>
            <a:off x="8001024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12.  “ tatlı “ sözcüğünün,  aşağıdakilerin hangisinin önüne getirilmesi</a:t>
            </a:r>
            <a:r>
              <a:rPr lang="tr-TR" dirty="0" smtClean="0"/>
              <a:t> </a:t>
            </a:r>
            <a:r>
              <a:rPr lang="tr-TR" b="1" dirty="0" smtClean="0"/>
              <a:t>uygun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şeker                      </a:t>
            </a:r>
            <a:br>
              <a:rPr lang="tr-TR" dirty="0" smtClean="0"/>
            </a:br>
            <a:r>
              <a:rPr lang="tr-TR" dirty="0" smtClean="0"/>
              <a:t>B.  biber                      </a:t>
            </a:r>
            <a:br>
              <a:rPr lang="tr-TR" dirty="0" smtClean="0"/>
            </a:br>
            <a:r>
              <a:rPr lang="tr-TR" dirty="0" smtClean="0"/>
              <a:t>C. elma</a:t>
            </a:r>
          </a:p>
          <a:p>
            <a:r>
              <a:rPr lang="tr-TR" b="1" dirty="0" smtClean="0"/>
              <a:t>13.  Aşağıdaki sözcüklerden hangisi yanlış yazılmıştır?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</a:t>
            </a:r>
            <a:r>
              <a:rPr lang="tr-TR" dirty="0" err="1" smtClean="0"/>
              <a:t>yanlız</a:t>
            </a:r>
            <a:r>
              <a:rPr lang="tr-TR" dirty="0" smtClean="0"/>
              <a:t>                       </a:t>
            </a:r>
            <a:br>
              <a:rPr lang="tr-TR" dirty="0" smtClean="0"/>
            </a:br>
            <a:r>
              <a:rPr lang="tr-TR" dirty="0" smtClean="0"/>
              <a:t>B. trafik                      </a:t>
            </a:r>
            <a:br>
              <a:rPr lang="tr-TR" dirty="0" smtClean="0"/>
            </a:br>
            <a:r>
              <a:rPr lang="tr-TR" dirty="0" smtClean="0"/>
              <a:t>C. kibrit</a:t>
            </a:r>
          </a:p>
          <a:p>
            <a:r>
              <a:rPr lang="tr-TR" b="1" dirty="0" smtClean="0"/>
              <a:t>14. “ durmak “ sözcüğü aşağıdaki tümcelerin hangisinde  “ dinmek, kesilmek “ anlamında kullanılmıştır?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Otobüste yer bulamayınca ayakta durdu.</a:t>
            </a:r>
            <a:br>
              <a:rPr lang="tr-TR" dirty="0" smtClean="0"/>
            </a:br>
            <a:r>
              <a:rPr lang="tr-TR" dirty="0" smtClean="0"/>
              <a:t>B. İki öğrenci sınıfın kapısının önünde durdu.</a:t>
            </a:r>
            <a:br>
              <a:rPr lang="tr-TR" dirty="0" smtClean="0"/>
            </a:br>
            <a:r>
              <a:rPr lang="tr-TR" dirty="0" smtClean="0"/>
              <a:t>C. Akşam başlayan yağmur sabaha karşı durdu.</a:t>
            </a:r>
            <a:endParaRPr lang="tr-TR" dirty="0"/>
          </a:p>
        </p:txBody>
      </p:sp>
      <p:sp>
        <p:nvSpPr>
          <p:cNvPr id="6" name="5 Güneş"/>
          <p:cNvSpPr/>
          <p:nvPr/>
        </p:nvSpPr>
        <p:spPr>
          <a:xfrm>
            <a:off x="8001024" y="21429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15.  “ Yakınında  konuşulanları dinledi. ” anlamına gelen deyim aşağıdakilerden hangisidir?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Kulak kabartmak</a:t>
            </a:r>
            <a:br>
              <a:rPr lang="tr-TR" dirty="0" smtClean="0"/>
            </a:br>
            <a:r>
              <a:rPr lang="tr-TR" dirty="0" smtClean="0"/>
              <a:t>B. Kulağı çınlamak</a:t>
            </a:r>
            <a:br>
              <a:rPr lang="tr-TR" dirty="0" smtClean="0"/>
            </a:br>
            <a:r>
              <a:rPr lang="tr-TR" dirty="0" smtClean="0"/>
              <a:t>C. Kulağı patlamak</a:t>
            </a:r>
          </a:p>
          <a:p>
            <a:r>
              <a:rPr lang="tr-TR" b="1" dirty="0" smtClean="0"/>
              <a:t>16. Aşağıdaki tümcelerin hangisinin sonuna soru işareti konulmaz?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İyisi mi ben kendim gideyim </a:t>
            </a:r>
            <a:br>
              <a:rPr lang="tr-TR" dirty="0" smtClean="0"/>
            </a:br>
            <a:r>
              <a:rPr lang="tr-TR" dirty="0" smtClean="0"/>
              <a:t>B. Saksıya çiçek dikecek misin</a:t>
            </a:r>
            <a:br>
              <a:rPr lang="tr-TR" dirty="0" smtClean="0"/>
            </a:br>
            <a:r>
              <a:rPr lang="tr-TR" dirty="0" smtClean="0"/>
              <a:t>C. Kardeşini mi bekledin</a:t>
            </a:r>
            <a:endParaRPr lang="tr-TR" dirty="0"/>
          </a:p>
        </p:txBody>
      </p:sp>
      <p:sp>
        <p:nvSpPr>
          <p:cNvPr id="5" name="4 Güneş"/>
          <p:cNvSpPr/>
          <p:nvPr/>
        </p:nvSpPr>
        <p:spPr>
          <a:xfrm>
            <a:off x="8229600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58847"/>
            <a:ext cx="4572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 smtClean="0"/>
              <a:t>Bacalar tüter evlerde,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            Gönül ilkbaharı özler,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            Rüya görür alevlerde,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            Sobalara dalan gözler.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( 17. ve 18. soruları yukarıdaki şiire göre yanıtlayınız.)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1" dirty="0" smtClean="0"/>
              <a:t> 17.</a:t>
            </a:r>
            <a:r>
              <a:rPr lang="tr-TR" dirty="0" smtClean="0"/>
              <a:t> </a:t>
            </a:r>
            <a:r>
              <a:rPr lang="tr-TR" b="1" dirty="0" smtClean="0"/>
              <a:t>Yukarıdaki şiirde olay hangi mevsimde geçmektedir?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sonbahar         B.ilkbahar               C.kış  </a:t>
            </a:r>
          </a:p>
          <a:p>
            <a:r>
              <a:rPr lang="tr-TR" b="1" dirty="0" smtClean="0"/>
              <a:t>18. Şairin özlemini çektiği nedir?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Sobaların yanması        B. Bacaların tütmesi               </a:t>
            </a:r>
            <a:br>
              <a:rPr lang="tr-TR" dirty="0" smtClean="0"/>
            </a:br>
            <a:r>
              <a:rPr lang="tr-TR" dirty="0" smtClean="0"/>
              <a:t>C. İlkbahar mevsimi </a:t>
            </a:r>
          </a:p>
          <a:p>
            <a:r>
              <a:rPr lang="tr-TR" b="1" dirty="0" smtClean="0"/>
              <a:t>19. Aşağıdaki tümcelerdeki özel isimlerden hangisinin yazımı </a:t>
            </a:r>
            <a:r>
              <a:rPr lang="tr-TR" b="1" u="sng" dirty="0" smtClean="0"/>
              <a:t>yanlıştır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</a:t>
            </a:r>
            <a:r>
              <a:rPr lang="tr-TR" dirty="0" err="1" smtClean="0"/>
              <a:t>Karadenizli’ler</a:t>
            </a:r>
            <a:r>
              <a:rPr lang="tr-TR" dirty="0" smtClean="0"/>
              <a:t> çok çalışkan insanlardır.</a:t>
            </a:r>
            <a:br>
              <a:rPr lang="tr-TR" dirty="0" smtClean="0"/>
            </a:br>
            <a:r>
              <a:rPr lang="tr-TR" dirty="0" smtClean="0"/>
              <a:t>B. Okulumuz Nevşehir’in en güzel okuludur.</a:t>
            </a:r>
            <a:br>
              <a:rPr lang="tr-TR" dirty="0" smtClean="0"/>
            </a:br>
            <a:r>
              <a:rPr lang="tr-TR" dirty="0" smtClean="0"/>
              <a:t>C.Bu,  Emre’nin doğum günü hediyesidir. </a:t>
            </a:r>
          </a:p>
          <a:p>
            <a:r>
              <a:rPr lang="tr-TR" b="1" dirty="0" smtClean="0"/>
              <a:t>20. Aşağıdaki tümcelerin hangisinde sesteş bir sözcük </a:t>
            </a:r>
            <a:r>
              <a:rPr lang="tr-TR" b="1" u="sng" dirty="0" smtClean="0"/>
              <a:t>yoktur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  Sen benden kaç yaş büyüksün?</a:t>
            </a:r>
            <a:br>
              <a:rPr lang="tr-TR" dirty="0" smtClean="0"/>
            </a:br>
            <a:r>
              <a:rPr lang="tr-TR" dirty="0" smtClean="0"/>
              <a:t>B. Aradan bir saat geçmeden  geldi.</a:t>
            </a:r>
            <a:br>
              <a:rPr lang="tr-TR" dirty="0" smtClean="0"/>
            </a:br>
            <a:r>
              <a:rPr lang="tr-TR" dirty="0" smtClean="0"/>
              <a:t>C. Yorgunluktan çabucak uykuya daldı.</a:t>
            </a:r>
            <a:endParaRPr lang="tr-TR" dirty="0"/>
          </a:p>
        </p:txBody>
      </p:sp>
      <p:sp>
        <p:nvSpPr>
          <p:cNvPr id="5" name="4 Güneş"/>
          <p:cNvSpPr/>
          <p:nvPr/>
        </p:nvSpPr>
        <p:spPr>
          <a:xfrm>
            <a:off x="8229600" y="28572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ADI:CEYHUN YILMAZ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SOYADI:AKBUĞA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NO:157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SINIFI:3/D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OKULU:CUMHURİYETORTAOKULU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ÖĞRETMENİ:HAKKI TUFANER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YOZGAT/MERKEZ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Kalp"/>
          <p:cNvSpPr/>
          <p:nvPr/>
        </p:nvSpPr>
        <p:spPr>
          <a:xfrm>
            <a:off x="7358082" y="500042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alp"/>
          <p:cNvSpPr/>
          <p:nvPr/>
        </p:nvSpPr>
        <p:spPr>
          <a:xfrm>
            <a:off x="6072198" y="235743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ola Bükülü Ok"/>
          <p:cNvSpPr/>
          <p:nvPr/>
        </p:nvSpPr>
        <p:spPr>
          <a:xfrm>
            <a:off x="8001024" y="2357430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Sağa Bükülü Ok"/>
          <p:cNvSpPr/>
          <p:nvPr/>
        </p:nvSpPr>
        <p:spPr>
          <a:xfrm>
            <a:off x="642910" y="2643182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</TotalTime>
  <Words>63</Words>
  <Application>Microsoft Office PowerPoint</Application>
  <PresentationFormat>Ekran Gösterisi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Gündönümü</vt:lpstr>
      <vt:lpstr>TÜRKÇE SORULARI </vt:lpstr>
      <vt:lpstr>Slayt 2</vt:lpstr>
      <vt:lpstr>Slayt 3</vt:lpstr>
      <vt:lpstr>Slayt 4</vt:lpstr>
      <vt:lpstr>Slayt 5</vt:lpstr>
      <vt:lpstr>Slayt 6</vt:lpstr>
      <vt:lpstr>Slayt 7</vt:lpstr>
      <vt:lpstr>Slayt 8</vt:lpstr>
      <vt:lpstr>HAZIRLAYAN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2013-01-26T10:53:10Z</dcterms:created>
  <dcterms:modified xsi:type="dcterms:W3CDTF">2013-02-18T18:15:22Z</dcterms:modified>
  <cp:category>www.sorubak.com</cp:category>
  <cp:version>www.sorubak.com</cp:version>
</cp:coreProperties>
</file>