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slides/slide8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8" r:id="rId4"/>
    <p:sldId id="287" r:id="rId5"/>
    <p:sldId id="286" r:id="rId6"/>
    <p:sldId id="285" r:id="rId7"/>
    <p:sldId id="284" r:id="rId8"/>
    <p:sldId id="283" r:id="rId9"/>
    <p:sldId id="297" r:id="rId10"/>
    <p:sldId id="296" r:id="rId11"/>
    <p:sldId id="295" r:id="rId12"/>
    <p:sldId id="294" r:id="rId13"/>
    <p:sldId id="293" r:id="rId14"/>
    <p:sldId id="292" r:id="rId15"/>
    <p:sldId id="291" r:id="rId16"/>
    <p:sldId id="308" r:id="rId17"/>
    <p:sldId id="282" r:id="rId18"/>
    <p:sldId id="307" r:id="rId19"/>
    <p:sldId id="306" r:id="rId20"/>
    <p:sldId id="305" r:id="rId21"/>
    <p:sldId id="304" r:id="rId22"/>
    <p:sldId id="303" r:id="rId23"/>
    <p:sldId id="314" r:id="rId24"/>
    <p:sldId id="313" r:id="rId25"/>
    <p:sldId id="312" r:id="rId26"/>
    <p:sldId id="311" r:id="rId27"/>
    <p:sldId id="310" r:id="rId28"/>
    <p:sldId id="318" r:id="rId29"/>
    <p:sldId id="317" r:id="rId30"/>
    <p:sldId id="281" r:id="rId31"/>
    <p:sldId id="316" r:id="rId32"/>
    <p:sldId id="315" r:id="rId33"/>
    <p:sldId id="324" r:id="rId34"/>
    <p:sldId id="323" r:id="rId35"/>
    <p:sldId id="322" r:id="rId36"/>
    <p:sldId id="321" r:id="rId37"/>
    <p:sldId id="320" r:id="rId38"/>
    <p:sldId id="319" r:id="rId39"/>
    <p:sldId id="309" r:id="rId40"/>
    <p:sldId id="333" r:id="rId41"/>
    <p:sldId id="332" r:id="rId42"/>
    <p:sldId id="331" r:id="rId43"/>
    <p:sldId id="330" r:id="rId44"/>
    <p:sldId id="329" r:id="rId45"/>
    <p:sldId id="328" r:id="rId46"/>
    <p:sldId id="327" r:id="rId47"/>
    <p:sldId id="326" r:id="rId48"/>
    <p:sldId id="345" r:id="rId49"/>
    <p:sldId id="344" r:id="rId50"/>
    <p:sldId id="343" r:id="rId51"/>
    <p:sldId id="342" r:id="rId52"/>
    <p:sldId id="341" r:id="rId53"/>
    <p:sldId id="340" r:id="rId54"/>
    <p:sldId id="339" r:id="rId55"/>
    <p:sldId id="366" r:id="rId56"/>
    <p:sldId id="367" r:id="rId57"/>
    <p:sldId id="370" r:id="rId58"/>
    <p:sldId id="369" r:id="rId59"/>
    <p:sldId id="368" r:id="rId60"/>
    <p:sldId id="371" r:id="rId61"/>
    <p:sldId id="338" r:id="rId62"/>
    <p:sldId id="280" r:id="rId63"/>
    <p:sldId id="337" r:id="rId64"/>
    <p:sldId id="336" r:id="rId65"/>
    <p:sldId id="335" r:id="rId66"/>
    <p:sldId id="334" r:id="rId67"/>
    <p:sldId id="325" r:id="rId68"/>
    <p:sldId id="355" r:id="rId69"/>
    <p:sldId id="354" r:id="rId70"/>
    <p:sldId id="353" r:id="rId71"/>
    <p:sldId id="352" r:id="rId72"/>
    <p:sldId id="351" r:id="rId73"/>
    <p:sldId id="350" r:id="rId74"/>
    <p:sldId id="349" r:id="rId75"/>
    <p:sldId id="348" r:id="rId76"/>
    <p:sldId id="347" r:id="rId77"/>
    <p:sldId id="361" r:id="rId78"/>
    <p:sldId id="360" r:id="rId79"/>
    <p:sldId id="359" r:id="rId80"/>
    <p:sldId id="358" r:id="rId81"/>
    <p:sldId id="357" r:id="rId82"/>
    <p:sldId id="356" r:id="rId83"/>
    <p:sldId id="260" r:id="rId8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82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21.05.2013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21.05.2013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21.05.2013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21.05.2013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gorsel.yandex.com.tr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gorsel.yandex.com.tr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gorsel.yandex.com.tr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gorsel.yandex.com.tr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gorsel.yandex.com.tr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gorsel.yandex.com.tr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gorsel.yandex.com.tr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gorsel.yandex.com.tr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gorsel.yandex.com.tr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gorsel.yandex.com.tr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gorsel.yandex.com.tr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eniarabaresimleri.com/araba-resmi.jpg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eniarabaresimleri.com/araba-resimleri.jpg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gorsel.yandex.com.tr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gorsel.yandex.com.tr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6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gorsel.yandex.com.tr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img41.imageshack.us/img41/8216/ucakmodelleriforumdasne.jpg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img109.imageshack.us/img109/8216/ucakmodelleriforumdasne.jpg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9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gorsel.yandex.com.tr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://ieee.bilkent.edu.tr/teknoloji101/?attachment_id=921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ieee.bilkent.edu.tr/teknoloji101/?attachment_id=922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ieee.bilkent.edu.tr/teknoloji101/wp-content/uploads/2012/04/boign-dreamliner.png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gorsel.yandex.com.tr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5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://gorsel.yandex.com.tr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6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://gorsel.yandex.com.tr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7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://gorsel.yandex.com.tr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://gorsel.yandex.com.tr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1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http://gorsel.yandex.com.tr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2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orumbt.net/resim/images.php?i=6649_helikoptermi28.jpg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3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://gorsel.yandex.com.tr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4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http://gorsel.yandex.com.tr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5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://gorsel.yandex.com.tr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6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http://gorsel.yandex.com.tr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7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hyperlink" Target="http://gorsel.yandex.com.tr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8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http://gorsel.yandex.com.tr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9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hyperlink" Target="http://gorsel.yandex.com.tr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5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hyperlink" Target="http://gorsel.yandex.com.tr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1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hyperlink" Target="http://gorsel.yandex.com.tr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2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esimcim.net/resimler/deniz-tasitlari-resimleri/harika-yat-gemisi-fotograflari-13561234226230-buyuk.jpg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3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hyperlink" Target="http://gorsel.yandex.com.tr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4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hyperlink" Target="http://gorsel.yandex.com.tr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5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hyperlink" Target="http://gorsel.yandex.com.tr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6.gif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hyperlink" Target="http://gorsel.yandex.com.tr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7.gif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hyperlink" Target="http://gorsel.yandex.com.tr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8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hyperlink" Target="http://gorsel.yandex.com.tr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resim.manzara.gen.tr/Buharl&#305;-kara-trenler-09-800x600.jpg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jpe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hyperlink" Target="http://gorsel.yandex.com.tr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71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gorsel.yandex.com.tr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HAYAT BİLGİSİ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TAŞITLAR-TAŞITLARDAKİ DEĞİŞİM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40161" y="558924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15008" y="3442067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479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5" name="Picture 3" descr="http://www.delinetciler.net/forum/vbtube/photos/original/12hyIfoQ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38470" y="5013176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BUHARLI LOKOMOTİFLER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569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lokomotiv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7504" y="5157192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BUHARLI LOKOMOTİFLER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8648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5" descr="Tre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81539" y="5085184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BUHARLI LOKOMOTİFLER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5210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7" descr="ANd9GcTcVcxSjbaq2r9YBn-2R1DCDqdzx_WBBu1i2gYdTdGrhQlxs9biCmAK9TZ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94117" y="515719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DİZEL LOKOMOTİFLER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8422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5" descr="yh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40"/>
            <a:ext cx="9143999" cy="6857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37659" y="5085184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 SON MODEL TRENLER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6082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izli tren-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05813" y="587727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HIZLI TRENLER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7790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9" name="Picture 3" descr="http://www.guzel-resimleri.com/data/media/30/hzz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7504" y="5722344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HIZLI TRENLER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8702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KARA TAŞITLARI: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3671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ARABALAR: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1484784"/>
            <a:ext cx="8928992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Tekerlekli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motorlu veya motorsuz her türlü kara taşıtına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araba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 tekerlek üzerinde giden, hayvan veya insan gücü ile yürütülen, eşya ve insan taşımaya yarayan taşıt.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1012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7" name="Picture 3" descr="http://www.varbak.com/russianphotos/%D0%A1%D1%82%D0%B0%D1%80%D1%8B%D0%B5-%D1%84%D0%BE%D1%82%D0%BE%D0%B3%D1%80%D0%B0%D1%84%D0%B8%D0%B8-%D0%B0%D0%B2%D1%82%D0%BE%D0%BC%D0%BE%D0%B1%D0%B8%D0%BB%D0%B5%D0%B9-nb34917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619672" y="188640"/>
            <a:ext cx="60506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 ARABALAR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5302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1" name="Picture 3" descr="http://img808.imageshack.us/img808/1369/1902oldsmobilefeature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619672" y="188640"/>
            <a:ext cx="60506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 ARABALAR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1308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TAŞIT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9194" y="836712"/>
            <a:ext cx="8928992" cy="65864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Karayolunda insan, hayvan ve yük taşımaya yarayan araçlara </a:t>
            </a:r>
            <a:r>
              <a:rPr lang="tr-TR" sz="4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taşıt</a:t>
            </a:r>
            <a:r>
              <a:rPr lang="tr-TR" sz="4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 Bunlardan makine </a:t>
            </a:r>
          </a:p>
          <a:p>
            <a:pPr algn="ctr"/>
            <a:r>
              <a:rPr lang="tr-TR" sz="4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gücü ile yürütenlere '</a:t>
            </a:r>
            <a:r>
              <a:rPr lang="tr-TR" sz="4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'motorlu taşıt</a:t>
            </a:r>
            <a:r>
              <a:rPr lang="tr-TR" sz="4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'', insan ve hayvan gücü ile yürütenlere de ''</a:t>
            </a:r>
            <a:r>
              <a:rPr lang="tr-TR" sz="4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motorsuz </a:t>
            </a:r>
          </a:p>
          <a:p>
            <a:pPr algn="ctr"/>
            <a:r>
              <a:rPr lang="tr-TR" sz="4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taşıt</a:t>
            </a:r>
            <a:r>
              <a:rPr lang="tr-TR" sz="4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'' denir.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9427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5" name="Picture 3" descr="http://img268.imageshack.us/img268/1012/1902buicktourerfeature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619672" y="188640"/>
            <a:ext cx="60506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 ARABALAR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1649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9" name="Picture 3" descr="http://img5.imageshack.us/img5/1060/1904cadillacmodelbsurre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619672" y="188640"/>
            <a:ext cx="60506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 ARABALAR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6022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3" name="Picture 3" descr="http://img29.imageshack.us/img29/8682/1932chevroletconfederat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577722" y="188640"/>
            <a:ext cx="81345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DEĞİŞEN ARABALAR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7033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7" name="Picture 3" descr="http://img827.imageshack.us/img827/7349/1940lincolncontinentalf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577720" y="188640"/>
            <a:ext cx="81345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DEĞİŞEN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ARABALAR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0862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1" name="Picture 3" descr="http://img27.imageshack.us/img27/7784/1935dusenbergssjfeature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577720" y="188640"/>
            <a:ext cx="81345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DEĞİŞEN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ARABALAR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1608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5" name="Picture 3" descr="http://img857.imageshack.us/img857/254/1970chevroletelcaminofe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577720" y="188640"/>
            <a:ext cx="81345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DEĞİŞEN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ARABALAR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9471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9" name="Picture 3" descr="http://img825.imageshack.us/img825/4008/1996cadillacsevillefeat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577720" y="188640"/>
            <a:ext cx="81345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DEĞİŞEN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ARABALAR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2654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7" descr="araba-resmi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577720" y="188640"/>
            <a:ext cx="81345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DEĞİŞEN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ARABALAR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374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4" descr="araba-resimleri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577720" y="188640"/>
            <a:ext cx="81345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DEĞİŞEN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ARABALAR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6911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 descr="http://img545.imageshack.us/img545/186/corvettezr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577720" y="188640"/>
            <a:ext cx="81345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DEĞİŞEN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ARABALAR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4752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MOTORLU TAŞIT: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4117" y="836712"/>
            <a:ext cx="8928992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İnsan ve yük taşıyan, iki veya daha çok dingilli, motor gücüyle hareket eden araçlara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motorlu taşıt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4221088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Motorlu taşıtlar tamamen   motor gücü ile hareket ederler.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4807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HAVA TAŞITI: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52737" y="947629"/>
            <a:ext cx="8928992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Hava taşımacılığında kullanılan insanlı veya insansız her türlü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araca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hava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aracı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Hava taşıtları da geçmişten günümüze değişimler yaşamıştır.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6128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5" descr="ilk-ucak-havad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7504" y="188640"/>
            <a:ext cx="885698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 uçak havada 20 saniye kaldı.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7569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5" descr="blerio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7503" y="188640"/>
            <a:ext cx="885698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Uçaklar değişmeye başladı.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2561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" name="Picture 5" descr="image00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107503" y="188640"/>
            <a:ext cx="885698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Uçaklar değişmeye başladı.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1199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7" name="Picture 3" descr="http://img8.imageshack.us/img8/8216/ucakmodelleriforumdasne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7503" y="188640"/>
            <a:ext cx="885698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Uçaklar değişmeye başladı.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4801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3" name="Picture 3" descr="http://www.jampo.com.ua/files/fun/attachments/3757/328c5496a726c0c019bd1bf31d7343ee1236756569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7503" y="188640"/>
            <a:ext cx="885698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Uçaklar değişmeye başladı.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6674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7" name="Picture 3" descr="http://img16.imageshack.us/img16/5268/ucakmodelleriforumdasned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7503" y="188640"/>
            <a:ext cx="885698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Savaş uçakları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1694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 descr="http://img41.imageshack.us/img41/8216/ucakmodelleriforumdasne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7503" y="188640"/>
            <a:ext cx="885698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Savaş uçakları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5887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 descr="http://img109.imageshack.us/img109/8216/ucakmodelleriforumdasne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7503" y="188640"/>
            <a:ext cx="885698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Savaş uçakları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086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9" name="Picture 3" descr="http://stealthfighter.zoomshare.com/my_images/stealthfighter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7503" y="188640"/>
            <a:ext cx="885698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Savaş uçakları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3002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MOTORSUZ TAŞIT: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36712"/>
            <a:ext cx="8928992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</a:t>
            </a:r>
            <a:r>
              <a:rPr lang="es-E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arayolunda </a:t>
            </a:r>
            <a:r>
              <a:rPr lang="es-E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insan, hayvan ve </a:t>
            </a:r>
            <a:r>
              <a:rPr lang="es-E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</a:t>
            </a:r>
            <a:r>
              <a:rPr lang="es-E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 ta</a:t>
            </a:r>
            <a:r>
              <a:rPr lang="tr-TR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şı</a:t>
            </a:r>
            <a:r>
              <a:rPr lang="es-E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maya </a:t>
            </a:r>
            <a:r>
              <a:rPr lang="es-E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yarayan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insan veya hayvanların çekmesi ya da itmesi ile hareket eden araçlara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motorsuz taşıt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8388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5" descr="bild13_mig2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7503" y="188640"/>
            <a:ext cx="885698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Savaş uçakları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6932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 descr="http://ieee.bilkent.edu.tr/teknoloji101/wp-content/uploads/2012/04/ucaklar7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7503" y="188640"/>
            <a:ext cx="885698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Yolcu uçakları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7586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2290" name="Picture 2" descr="http://ieee.bilkent.edu.tr/teknoloji101/wp-content/uploads/2012/04/ucaklar8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7503" y="188640"/>
            <a:ext cx="885698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Yolcu uçakları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9469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3314" name="Picture 2" descr="boign dreamliner">
            <a:hlinkClick r:id="rId3" tooltip="boign dreamliner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7503" y="188640"/>
            <a:ext cx="885698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Yolcu uçakları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7497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4339" name="Picture 3" descr="http://www.desktopforce.com/albums/wallpapers/Avio/normal_Celeb%2520Jet%2520Charter%2520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7503" y="188640"/>
            <a:ext cx="885698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Yolcu uçakları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8084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5363" name="Picture 3" descr="http://www.airportsladies.com/tr/images/stories/thy4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7503" y="188640"/>
            <a:ext cx="885698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Yolcu uçakları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0728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6387" name="Picture 3" descr="http://www.hereni.com/yukleyapboz/qlztekea44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7503" y="188640"/>
            <a:ext cx="885698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Sivil helikopterler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2817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7410" name="Picture 2" descr=" Helikopter Resmi, Helikopter Resimleri yasamkadin.com 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7503" y="188640"/>
            <a:ext cx="885698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Sivil helikopterler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1917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8434" name="Picture 2" descr=" Helikopter Resmi, Helikopter Resimleri yasamkadin.com 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7503" y="188640"/>
            <a:ext cx="885698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Sivil helikopterler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2913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9459" name="Picture 3" descr="http://www.nato.int/docu/review/2004/partnership-forward/Transforming-NATO-military-structures/files/2006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7503" y="188640"/>
            <a:ext cx="885698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Askeri helikopterler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6123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TAŞITLAR ÜÇE AYRILIRLAR: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54429" y="186950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1=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Kara taşıtları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40160" y="278092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2=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Hava taşıtları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72818" y="3595663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3=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Deniz taşıtları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587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483" name="Picture 3" descr="http://www.fotoarsiv.com/data/media/157/AH-64D-Apache-Fire-Control-Radar-1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7503" y="188640"/>
            <a:ext cx="885698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Askeri helikopterler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9145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1507" name="Picture 3" descr="http://images.all-free-download.com/images/graphicmedium/army_helicopter_58192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7503" y="188640"/>
            <a:ext cx="885698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Askeri helikopterler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7323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2530" name="Picture 2" descr="http://www.forumbt.net/resim/images.php?i=6649_helikoptermi28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7503" y="188640"/>
            <a:ext cx="885698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Askeri helikopterler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7106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3555" name="Picture 3" descr="http://forum.cg-turk.com/portfolyo/613k15q871248440304_m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7502" y="5013176"/>
            <a:ext cx="885698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Zeplin( balonlar)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5483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4579" name="Picture 3" descr="http://adt.by/images/stories/gazeta/717/6/goodyear_zeppelin-lz-n07-101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43507" y="404664"/>
            <a:ext cx="885698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Zeplin( balonlar)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4201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1" name="Picture 3" descr="http://www.tt5.com/files/2011/03/the-biggest-cargo-plane-ever-pictures-1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43507" y="404664"/>
            <a:ext cx="885698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Askeri nakliye uçakları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2806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9" name="Picture 5" descr="http://www.ulasimonline.com/images/other/4.20110922144914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43506" y="116632"/>
            <a:ext cx="885698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Askeri nakliye uçakları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14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7" name="Picture 5" descr="http://i.telegraph.co.uk/multimedia/archive/00791/US-aid-georgia-460_791012c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7537" y="188640"/>
            <a:ext cx="885698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Askeri nakliye uçakları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3831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9" name="Picture 3" descr="http://www.airnewstimes.com/resim/haber/n/15114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43507" y="5589240"/>
            <a:ext cx="885698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Sivil kargo uçakları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8300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3" name="Picture 3" descr="http://www.militaryparitet.com/editor/assets/new/c17_27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43507" y="5589240"/>
            <a:ext cx="885698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Sivil kargo uçakları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6189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GEÇMİŞTEN GÜNÜMÜZE KARA TAŞITLARI: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2247665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1=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Demiryolu taşıtları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15008" y="3429000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2=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Karayolu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taşıtları</a:t>
            </a:r>
          </a:p>
          <a:p>
            <a:pPr algn="ctr"/>
            <a:r>
              <a:rPr lang="tr-TR" sz="4400" u="sng" dirty="0" smtClean="0">
                <a:hlinkClick r:id="rId3"/>
              </a:rPr>
              <a:t>www.</a:t>
            </a:r>
            <a:r>
              <a:rPr lang="tr-TR" sz="4400" u="sng" dirty="0" err="1" smtClean="0">
                <a:hlinkClick r:id="rId3"/>
              </a:rPr>
              <a:t>sorubak</a:t>
            </a:r>
            <a:r>
              <a:rPr lang="tr-TR" sz="4400" u="sng" dirty="0" smtClean="0">
                <a:hlinkClick r:id="rId3"/>
              </a:rPr>
              <a:t>.com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5442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7" name="Picture 3" descr="http://img204.imageshack.us/img204/7255/antonov225999sq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43507" y="5589240"/>
            <a:ext cx="885698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Sivil kargo uçakları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29257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5602" name="Picture 2" descr="http://www.bilgimanya.com/resimler/2011/10/hava-tasitlari-nelerdir-balo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92897" y="15754"/>
            <a:ext cx="885698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balon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5863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DENİZ TAŞITI: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9194" y="836712"/>
            <a:ext cx="8928992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Denizlerde yük ve yolcu taşımak için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kullanılan vasıtalara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verilen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ad.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Ufak kayıktan büyük transatlantiklere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kadar bütün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deniz vasıtalarına bu ad verilir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6499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2" descr="http://t2.gstatic.com/images?q=tbn:ANd9GcRuj6Bz-ITn4uO-fuZG2ILAFFT5-Vb96eYVGfmweSbKTwr0IiaNuJSBT5L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43507" y="116632"/>
            <a:ext cx="885698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 deniz taşıtları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47124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2" descr="http://t1.gstatic.com/images?q=tbn:ANd9GcT4wdOkGem_8k526xPgf1qJCzR3WKpeCf3XKXoRt21ah9FvQc3lz7BRHRC1mQ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43507" y="116632"/>
            <a:ext cx="885698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 deniz taşıtları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0612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2" descr="http://www.sureyelken.com/wp-content/uploads/2011/01/20100415-fenikegemis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43507" y="116632"/>
            <a:ext cx="885698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 deniz taşıtları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788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2" descr="Resi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43507" y="116632"/>
            <a:ext cx="885698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 deniz taşıtları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8555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2" descr="Resi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43507" y="116632"/>
            <a:ext cx="885698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 deniz taşıtları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0119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" name="Picture 4" descr="http://i40.tinypic.com/2qjf1u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143507" y="116632"/>
            <a:ext cx="885698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 deniz taşıtları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5959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2" descr="http://www.denizyelken.com/images/y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43507" y="116632"/>
            <a:ext cx="885698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 yelkenli taşıtlar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3450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TRENLERİN DEĞİŞİMİ-GELİŞİMİ: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4035" y="1556792"/>
            <a:ext cx="8928992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TREN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 Demir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yolunda yolcu ve yük taşımakta kullanılan, bir veya birkaç lokomotif tarafından çekilen vagonlar dizisi, katar, şimendifer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435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2" descr="http://www.sirketihayriye.com/uimages/47%20Tarz-i%20Nevi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43507" y="116632"/>
            <a:ext cx="885698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 deniz yolcu taşıtları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017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7" name="Picture 3" descr="http://www.piweet.com/resimler/deniz-tasitlari-resimleri/deniz-tasitlari-kayik-ve-tekne-fotografl-13574215262938-orta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43507" y="116632"/>
            <a:ext cx="885698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sandal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5243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3" name="Picture 3" descr="http://www.resimcim.net/resimler/deniz-tasitlari-resimleri/mavi-yolculuk-206157-orta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43507" y="116632"/>
            <a:ext cx="885698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Turistik yatlar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0740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 descr="Harika Yat Gemisi Fotoğrafları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43507" y="116632"/>
            <a:ext cx="885698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Süratli ve </a:t>
            </a:r>
            <a:r>
              <a:rPr lang="tr-TR" sz="4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moderen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yatlar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1027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2291" name="Picture 3" descr="http://www.resimcim.net/resimler/deniz-tasitlari-resimleri/deniz-tasitlari-resimleritekne-ve-kayik-321169373-orta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43507" y="116632"/>
            <a:ext cx="885698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Süratli ve </a:t>
            </a:r>
            <a:r>
              <a:rPr lang="tr-TR" sz="4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moderin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yatlar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3335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3315" name="Picture 3" descr="http://www.ilanbir.com/wp-content/uploads/classipress/1281532357-1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43507" y="116632"/>
            <a:ext cx="885698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Lüks yolcu gemileri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4968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4339" name="Picture 3" descr="http://akedex.com/bilder/front.gif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43507" y="116632"/>
            <a:ext cx="885698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Lüks yolcu gemileri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0770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5363" name="Picture 3" descr="http://www.denizciyiz.com/forums/resim/U2822-1225541993.gif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43507" y="116632"/>
            <a:ext cx="885698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Yük gemileri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7799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6387" name="Picture 3" descr="http://www.worldofbeekeeping.com/wp-content/uploads/2012/12/flickr-3898801499-original-1024x682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43507" y="116632"/>
            <a:ext cx="885698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Yük gemileri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4066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7411" name="Picture 3" descr="http://www.resimdizin.com/resim.rsm?rid=FZRbRknbHRHa&amp;boyut=buyuk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43507" y="116632"/>
            <a:ext cx="885698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Dev tanker gemileri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6939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Buharlı-kara trenler-09">
            <a:hlinkClick r:id="rId3" tooltip="Buharlı-kara trenler-09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5314980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BUHARLI LOKOMOTİFLER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8007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8434" name="Picture 2" descr="http://www.russiablog.org/LNG-Tanke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43507" y="116632"/>
            <a:ext cx="885698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Dev tanker gemileri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6776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9459" name="Picture 3" descr="http://manzaratv.files.wordpress.com/2012/05/uak_gemisi_resimleri_4.jpg?w=320&amp;h=240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43507" y="116632"/>
            <a:ext cx="885698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Dev uçak gemileri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9471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482" name="Picture 2" descr="http://manzaratv.files.wordpress.com/2012/05/uak_gemisi_ve_helikopterler.jpg?w=320&amp;h=2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43507" y="116632"/>
            <a:ext cx="885698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Dev uçak gemileri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72399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HAYAT BİLGİSİ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TAŞITLAR-TAŞITLARDAKİ DEĞİŞİM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40161" y="558924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15008" y="3442067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60670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1" name="Picture 3" descr="http://img440.imageshack.us/img440/1315/ulasimaraclari2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20080" y="5085184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ESKİ LOKOMOTİFLER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7025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443</Words>
  <Application>Microsoft Office PowerPoint</Application>
  <PresentationFormat>Ekran Gösterisi (4:3)</PresentationFormat>
  <Paragraphs>108</Paragraphs>
  <Slides>83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83</vt:i4>
      </vt:variant>
    </vt:vector>
  </HeadingPairs>
  <TitlesOfParts>
    <vt:vector size="84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  <vt:lpstr>Slayt 49</vt:lpstr>
      <vt:lpstr>Slayt 50</vt:lpstr>
      <vt:lpstr>Slayt 51</vt:lpstr>
      <vt:lpstr>Slayt 52</vt:lpstr>
      <vt:lpstr>Slayt 53</vt:lpstr>
      <vt:lpstr>Slayt 54</vt:lpstr>
      <vt:lpstr>Slayt 55</vt:lpstr>
      <vt:lpstr>Slayt 56</vt:lpstr>
      <vt:lpstr>Slayt 57</vt:lpstr>
      <vt:lpstr>Slayt 58</vt:lpstr>
      <vt:lpstr>Slayt 59</vt:lpstr>
      <vt:lpstr>Slayt 60</vt:lpstr>
      <vt:lpstr>Slayt 61</vt:lpstr>
      <vt:lpstr>Slayt 62</vt:lpstr>
      <vt:lpstr>Slayt 63</vt:lpstr>
      <vt:lpstr>Slayt 64</vt:lpstr>
      <vt:lpstr>Slayt 65</vt:lpstr>
      <vt:lpstr>Slayt 66</vt:lpstr>
      <vt:lpstr>Slayt 67</vt:lpstr>
      <vt:lpstr>Slayt 68</vt:lpstr>
      <vt:lpstr>Slayt 69</vt:lpstr>
      <vt:lpstr>Slayt 70</vt:lpstr>
      <vt:lpstr>Slayt 71</vt:lpstr>
      <vt:lpstr>Slayt 72</vt:lpstr>
      <vt:lpstr>Slayt 73</vt:lpstr>
      <vt:lpstr>Slayt 74</vt:lpstr>
      <vt:lpstr>Slayt 75</vt:lpstr>
      <vt:lpstr>Slayt 76</vt:lpstr>
      <vt:lpstr>Slayt 77</vt:lpstr>
      <vt:lpstr>Slayt 78</vt:lpstr>
      <vt:lpstr>Slayt 79</vt:lpstr>
      <vt:lpstr>Slayt 80</vt:lpstr>
      <vt:lpstr>Slayt 81</vt:lpstr>
      <vt:lpstr>Slayt 82</vt:lpstr>
      <vt:lpstr>Slayt 83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Dogan</cp:lastModifiedBy>
  <cp:revision>21</cp:revision>
  <dcterms:created xsi:type="dcterms:W3CDTF">2013-01-19T06:45:43Z</dcterms:created>
  <dcterms:modified xsi:type="dcterms:W3CDTF">2013-05-21T10:11:28Z</dcterms:modified>
  <cp:category>www.sorubak.com</cp:category>
</cp:coreProperties>
</file>