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61954-DC47-46B5-96E8-AA819D7C7159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28894-65E0-46D0-B4E9-770F18AF36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5583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8894-65E0-46D0-B4E9-770F18AF3605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9F175-501A-4E53-908B-58F4E1442540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41FAF-3956-4F2F-A5D5-DB43B33F6429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869A-BCBF-4048-AB33-DB7E59F4ED37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8D70-61C9-405B-B3D4-B715EC2D2406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B43B3-E663-40CF-99E1-3F6CD462CF11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D7E9A-8FE2-4AB5-BEA8-865C720ADDCD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D6E0-BD69-400E-9CDE-B5109B16D017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E682A-24BC-40CD-81D1-88DDBBC57489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C5481-8C5B-4A3E-B0DD-9EE58754CF83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9B2B-264D-4284-980B-61638CEC1E0D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A0BE8-6B87-41EC-9D2D-39EACCA74E8F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1594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B520E-C1A9-40A5-A450-7832C2649BD5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A362C-65A0-46D6-A991-F3B89865FED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56335" y="1484784"/>
            <a:ext cx="723134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3. SINIF AÇILAR KONUSU</a:t>
            </a:r>
            <a:endParaRPr lang="tr-TR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erguven.net/medya/www.erguven.net-ACILAR_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956376" cy="5013176"/>
          </a:xfrm>
          <a:prstGeom prst="rect">
            <a:avLst/>
          </a:prstGeom>
          <a:noFill/>
        </p:spPr>
      </p:pic>
      <p:sp>
        <p:nvSpPr>
          <p:cNvPr id="3" name="2 Sağ Ok"/>
          <p:cNvSpPr/>
          <p:nvPr/>
        </p:nvSpPr>
        <p:spPr>
          <a:xfrm>
            <a:off x="971600" y="5157192"/>
            <a:ext cx="7056784" cy="1440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RESMİ İNCELEYELİM</a:t>
            </a:r>
            <a:endParaRPr lang="tr-TR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data:image/jpeg;base64,/9j/4AAQSkZJRgABAQAAAQABAAD/2wCEAAkGBxITEBQUExQWFRQXFxYXGRYYGRYaGBQYFxgaFxcgGx0YHSggHB4lGxcYIjEhJTUrLi4uGSAzRDMsNygvLisBCgoKDg0OGxAQGywmICYsNCw0LywsLCwsLy0tLCwsMi0sLCwsLCwsLCwsLCwsLCwsLCwsLDQsLCwsLCwsLCwsLP/AABEIAPgAywMBEQACEQEDEQH/xAAcAAEAAgIDAQAAAAAAAAAAAAAABQcEBgEDCAL/xABFEAABBAADBQYDBgMFBQkAAAABAAIDEQQSIQUGMUFRBxMiYXGBMkKRFCNSYqGxwdHwM0OCkvEVJHJz4TVTVGODk6Ky0v/EABsBAQACAwEBAAAAAAAAAAAAAAAEBQEDBgIH/8QANxEAAgEDAgQEBAYBAwUBAAAAAAECAwQRITEFEkFREyJhsXGBkaEGFDLB0fAjYuHxFSRCUnIW/9oADAMBAAIRAxEAPwC8UAQBAEAQBAEAQBAEAQBAEAQBAEAQBAEAQBAEAQBAEAQBAEAQBAY+LxrI8uc6ucGtABJc49ANfM9BqgMhAEAQBAEAQBAEAQBAEAQBAEAQBAEAQBAEAQBAEBwgNJ3s7RIMNmjhqaYaaH7th/M4cT5D6ha51FEurDgta580/LH7v4EZ2WCTFT4nGzvL32Im8crbAc7KOAoZBQ5X1Sm29We+N0qVu4UKS0Sy++fUspbCiCAIAgCAIAgCAIAgCAIAgCAIAgCAIAgCAIAgOCUBT/aBv86YmDCuc2IEh8g0MpB4NIOjPPifTjoqVOiOs4PwbRVq6+C/dleLQdUW72JTD7LiWWMwxGevyuijaD9Y3D2Uml+k4Pj9OUbttrRrQsdbSlCAIAgCAIAgCAIAgCAIAgCAIAgCAIAgCAIAgNH7V9v9xhO4YSJZ7bpdiMV3hscOIb/iXicsItOEWn5m5Sey1ZSaiH0LYICa3T3ifgcQJWjMw+GRn42Xen5hxH04ErZTlhlVxawV3R0/Utv4PQWAxjJomSxnMx7Q5p1FgixodQfI6hSj5/KLi3F7oyEMBAEAQBAEAQBAdbJ2kkBwJHEAgkevRAdiAIAgCAIAgCAIAgCAIAgKd7bM32zDX8PcSV6943N+mX9FprbHR/htrx5L0K9Uc7MIAgLQ7G9um34Nx0oyReWv3gHuc3+ZSKUsrBx34hseSarx2ej+Jai3HNBAEAQBAEAQFZ9p28+JLnYLZ5+9a0One17Guha74QC46aWXEagFvC1hzjH9R6jTlP8ASVlu/sDG+LFYZ/cu8TRLb2vtos38sgcSNRYOt6hLi6pQ0xroYt7StPXOmpenZ3vIMfs+Gcm5AMkugFStAD9AaAPxDycFkwbKgCAIAgCAIAgCAIAgCA0Dth2M6XCMnYLOHcS4Dj3TxTzwvwkNcfJpXiccosOF3StrmM3ts/gym1EPoyeThAEBI7v7TOGxUUwvwPBIHNvBw92kr1B4lkhcQt/HtpQ9PuXUztC2Yb/3kadWyD6eHVSuZdzgFZXDWVB/Qmtl7Yw+IBME0coHHI4Ej1HEe6ynkjzpyg8SWDPWTyEAQBAEBUW8G7bZNqY9xmcwStg1jeWyNcGDNdAaZQyuI162otzV5MEy1o86Z143ZUcuTDuxM5dC3NZf43eIavBblcBoAeXLUKK6rj58LUlKipeTL0JvsWIEGLYGFjftUj2tIAoOJbXHhcZ5DpyVjB5iitqLEngsZezWEAQBAEAQBAEAQBAEB8vaCCCLB0IPAhAVNvh2ZSNe6XAgOjOpgsB0en92ToW/lNVysaDVOnnVHQ8N45KglTrax79UVtL4XFrwWOHFjwWuHq11ELQ4tHV0L63rLMJpnGcdR9VjDN/iQ7o5CwelJPZnxIzmvSeSHUpKnmS29jjDYh8bw+N7o3jg5hIcKN8R6cDovSk0yJcW9O4hySL07Od9RjoyyXK3ExjxAaNlbwztHLzbyPkQpEZJnG3djVtn5tu5udr0QyN2xt7D4aEzSyDIDQoglzvwtA4n+RKw2kss30LapXmoQWWaHhe1xjpw10GWGwC4PzPZfMtAr2HTnwWpVddi5nwLFOTjUTktWkWbG8EAgggiwRqCDwpbjnzRt73NjxveEuDBC0yXeVmZ5DHDp/ZuDugo6alQruPNhLcnWcnHLexr82JhALvtDCxnjJMp0zc3HPRBo02q6KJLna5VEnQ8OL5nIn+ybGxTRYt7Gua44jXOCHFpjYYzR4AglwH5ieatKMeWCRUV589RyNxn2lCyVkTpGNlkvIwuAc+hZoceAK2GvlbXNjQy0MBAEAQBAEAQBAEAQBAEB0YvBRSipI2PHCntDhR9QgId25WzCbOBwtn/AMmL/wDKAq7tz2VgcHBA7DRsw+JdINIgGB0Ya7MXMbofFl1rksNJ7m6lVq0vPTbXwKy2dt5p8MvhP4hwPr0P6ei0ypdUdNw/j6fkufr/ACiWyggEVXIiqPP3C1Za3L5UqVWPNSl9NjO2Hj5MLOyeJw7xl1YtrgQQQRppRI4+fmvSlh5REr2Mq0HTnqs74X21MzbO9OOxH9pO9wv4AcjPoygfe0dRs8w4RQt45pwUn/qNNxG3MhMfdggH5X6XVH5eOpH1WxUtNypr8bhGbg6K00ypfvgz8BtASAVHIBw+G29dCF7VrVnrFZFD8QWdLSflXbR+2v2Nn3d30xmz9IvvoOP2eQkVzPdu1LDp8NEcTVle/DqU9JxZX3ULS6bq2s45xlxzj5rPsbfjN9YnPdJKKe8RgsjLpRG0ABwL8oaaJcdOI6laq1lXqeZRwl30K+3vaFPy82W+2Wa9j8Ts2UtdIBIGOGUMY9o41dACwAbrVaFZ3cMvZfFMkfnLOriMU2/RP+D4fvpJEJH4Z/dSynLK1zczmhr3lj2WS3VslEkX4RoFJpW9aKwl9zUri1dT/Nld9Pc1bE4qV7y/vJHSWHGQFzpbGo8V+EggUf24rMaFZy0i8lzcXlhToeEqkVB9sOT/AI+L1Ns3G3txh2pAcRM8RyOMLu9cXZswIYA0eFpL8tEdfVe3SqQ/Un9CpuLi1rU14Cisf6syfxRfawQggCAIAgCAIAgCAICpe0DfyUymDCvMbWOc1726Oc5pynKeQu+Gui0VJtPCOn4LwmnVg6tdZT2X7kHsrtBx8GhkEzekozf/ACFO/XkF5VWS3LCvwC2qL/H5X9fcn9odrbzDUOHDZjXie7MxvUgCieVDTj5a+/GK3/8AN1VP9a5fuVltTETYiV02Ie6V54uNaDoA2qHkNF452yzhYU6McPOF8vbuYE2AY7iwfTX2TxJHiXCrWafl9yKOz543/cl2U87H63otvNFrUplw+8pVf+2zjutPqfWJxeKY4MzNLqvwhpr100WFGD1Nle94lQmqbnl4zph/XQw59oTuOXvCSaFNoa8K8IXuMF0RW3HELqeVOo/lt9jZtk7HjiAJAdJzPQ+XT91fW1pCC11ZydzeTm/LpH3JMKesdCveepm7L2cZu8deSKJpfK8Cy1utBo5uJH6fWh4zxdWqjSp6zk8L0Ok4Jwjx2q1VaN4iv/Z+vovuYmHdAZgZQ5sOthlF5AvKPEas6Alc/VdZwfI/M++x9QVvUo0OWlhy9dvkbczbGxgwD7K4Cq1YL9zn4+aoXa8VznxV9dPYq1Z8Qznmx8/9iFfLs8vyh+JEGcvEeVhy3QIBLydQOP6dbSE72ME8R5ksZy/rsbpWlzOEuaMHJrDfp8NiM21gmxPHcytlifbmObxFGiHt4tcOGvGr9Og4VxCrcR5aqcZr6P8Ak4binDI0lKrCOEnhxfR+j/Ywoca0uykjNwq+dX+yvoXEZPkk1k5ydtJLningn92978TgZY2x5n4ejcRJyDXg3kw0DVUL43YUG4toufkX8ZLC3uZKGZvb64Lx2Pt7D4ljXRStJc0OyWM7b5Obdgjgq+VOcf1LBYQqwn+lpkmvBsCAIAgCAIAgMbaUpZDI4DMWse4NHFxDSQPdAeZYnW2/IKE9z6fbwUKUIrbABWDfg5zIYwLCyMM4cdEMSUseXB0uhLvica6N8P68fpSzlIhTtatVYqTwu0dPvuYE+HY89xFQJovcCTQHU8yehUy1ozrTSOU47dWlpRdKhvnV539M9SVwez4oh4Gi/wAR1cfddHRtqdLZanz6tdVKu707H0cO7M45y0Hk0DpVmwdf5I6Eudy5mvgFcRUFHlTx3MWfFviLW06W7N6BwF8+XMUo8qtShLl/V1JEaVOvHn/TjQ7H7RgAdbw3qDYdd1w58PNaq8bStrPSX3LHh9/xCyaVPzR7PVfLsSWD26zu2sjgiJ5ymIuLh594C2z1HTkufr8KlOo5QlJx9NDrbPjVCo/+5qShJ9ObT67/AFJ3d+DGSyOnjhwuTIGfeMiayLIST4Wm2uN6kjXTkqW9lQopUZynnOdM5ZOqxtsuU6k5J7LOfvs/qQO8O25n2HxtcGuNdzGwA1pYLRZHGrVrZ8NcYqpBSw++WRnxSzsW4qPn7OXv0XwIP7YxwzFwY2tXEtzDTgG6m/X6FXtFU4R009evyOSv7u5u6nNVee0VsduxsX3uYiwxpDWtNcK4u5k+6mWc/EbxstkVV5DwopPd7v8Agk1YlafL3EU4ciD5iuYrmFpqLTO67G+lvh6PuWp2e78gs7jGSU8Go5XcHtPBrnH5h1PEVzVPc2koNyWxcWt5CaUXv7lkBQieEAQBAEAQAoDzhvJst2Fxc0RbQa85b4GNxJjP+X9Qeii1I4Z9A4RdxuLaK6rR/IjaHotZa7HBagycIZbxuYeM2lHH8Rs/hGpWyNNsq7vjFtb9cvsiJdtWWd4jiGTMavnXMk8tOik0aHNJRW5ynEOP1qkHjyx9N/qbHgMIyJuRg4VZ5uPU/wBdV0lvShSXLHfqcHc1p1Xzy26H3iJMpDvlA1/mlWTjJSexilFSi4r9RxNi2NZnc4Bv69OHFZdzTUeZsK1qOXKkdkTrF9aPty4L3T8y5+54qeV8nY65MMx5BcOBuupHAm+nTgtKoQqS5pI3O4nTjyxZ2B/iquVny6f15LdzebkiaOTy88jsa+rA0zaHjqBrr191orWdCpUU5xyybb8TuqFJ06csR9s9uxiYvGCMtzfC45b6O5X5efJe6lZUZJPZ6GinSddSkn5lr8Tox2HYX2QC6q5W0a2fMnhrytRq9OHPn+/8kihVmqeNd/78jp2VhMrh3UdySFrQwH4nOIDWjlxI19SqmjcypVsx2OuuOE0JcNU6j8++fXtg2XaWxsVh777DTt48I3vbpR+KIObzHOvoVcPiFPlyt+xx64bV5sPbuR0cYBLg0hx43YPu08CpFOEJeePUjVZ1I/45dDqxMxsMb8Tvo1t6k/sOp91itPVU47+yPVGCw6k9vdlrdkm3Z5C/CuGaKJmYP5xkuAaw9QRmI6BhHCqqr6nThLyFtYVKk4Pn6FlqCTwgCAIAgCA03tK3M/2hADGQzER6sdwzA8WEjUXoQeRHQlYayb7evKk9Nn2PN+0oMZh3uY8vDozTmuHiaePiB1874EajReOWOzRZfmr2EeelUbj/AHdEfJtmc/PXkAAsqnE01OL3k3lza+GhjzY6V3xPcfeh9BovSikRKl3WqPM5t/MxlkjmbsrHdzIH1YqiPI9FuoVnSnzI016KrQcGbnhZ2SgPYda9/Q16+xV3CrCticXhlFOlOjmEllGS5oIIOo53z6rfJKSakaIvlkpLoafj9lyd6/MQBRcDyPkP4rnLilKi8SOrtJK8blDCeMtGXsHbQazu5OXwu5V0PRTbS85I8k/kVd5ZOcueHzNgwjyQSTfiPsNP+qsaDbi5FZXSUkvqfGEwfdl5zZi85jfI66DyAoey8W9F03Jt6s93NZVFFJbI4jjIeC55LjdAChWnLXy+qzyNTXNLXoHNOD5I6Lci9r4LvJWtdIaDSaArLyBOvP8AgoV3TcqmJSzp9CbaVVCnmMca/Uw8UZWwNcQLaADfQgtGnXUcef6x586ppskU/DdSUUXP2PbkSNy47Ftyuy/7vCbuMEUXvv5iNBfAE9dISikW1e6qVsKT0WyNz333uZgmZW0+d4trL+EcMzq4C+A515EiRb27rSwtivubhUYZe5Rj3UNSSfYlx9qF8+ivX/igor/coV/lm5NfwZe7mwpsVN3MDfGadJIdWQtOgc88zocreLq5AEiJVrxt4tL9TJlKhK4km/0ov/d7YcODw7YYG5Wt4n5nuPxOcebieapnqXKWmhJIZCAIAgCAIAgNd3x3Shx8JDgGzNB7uYDVjvOviYaFtPtRAIw1k3UK86MuaDPN+J2eLcyRlOa4hzTVtcDTgSOYII+q0czizradrRuKak1o9fUwZNhxngXD3B/dZVVkWpwKk/0SaMU7BdejxXoV78VEGXAqyekkw3YLr1eK8gU8VGY8CrN6yRJ4HAiK8jnWeZ8r5D1/0WadzODyiTP8O0J03GTeej7GW3aYa8NeQCevMa8D7cCre34gnucZxDg07abg9fVfujOkDXtIOo4HU2PpqNFYvwq0cPVFNF1aE8x0Z14PssxMkjTYjhdrmPie0VpbAR+4XL3FalCbUHk6q3oVpwTmsMl8ZsD7PN9lhMk+VsZs+J1yEiqaPC2xoD56qy4ff0oUHKtJR16sqeK2klWSppvQ4n2NiWFmeJ7c7sjQRWZ54AXz0Xr/AK7YSblCqnha4107muhwi7qxklHZZ1eD6O6k7Z8jmnvXMzZLLy2Muq7jBDRd8SLrnSiR49w1p1udtbZ/ZHp2N1yqGEuv/JiSboTRzRDKLxJLGW8O8TLzW+zV9PJaFxmwzUlCTxFLOhJVndSprKWn9RI7v7Elj2hhxiInMDXOfTgC1xYwuHVrgHZTpzo8l7r8Ttq9DmoTUsGbC0qKticcaFwTbdmy/dsjLjYtznAN00OUA5ta0tvqoEbvui5lZ9mUvvMySKeR2Ifne45i8mzJejarnoAGjhVBdRaXFD8vzw26/E5W8tq/5jknq3t8DYNz+znE4kNmxN4eN1HIb75zegHCIHqbOp0GhUGV5LXl3fX+CdCyjopbLp+7Le2PsiDCxCKCNsbByHEnmXE6ucebjZKhN51JqWDOQyEAQBAEAQBAEAQHmHb72uxmJc02108zmnqHSOcP3UaW53XD48ttBehgLySwgCGTpxeJEbC4+w6nosxjzMiXl1G2pub36LuQmzi6ScyHlr6Xo0e38Fvl5Y4OYslK6uuefxJL/an2aWMhoc3Nmczk5oPDUac16pVaii0nusHni1tbxqwajruWCO0zCd2Dmdmr4MhzA9L+H9VVfk62caEj87QxnX4H0d9XNIlwz4y6aGLOCMxiLHSEcK1+8cCD+Dz10XHDYV4qNbPlbx6lhw61o3k3JvotEQG2d48TNJGZJm+B2YXla5h01blqjoPoFvtrGhbp+HHGfuT521C3qpQlFLaSk9cehxi96cW23DFPBdpefy0roNeXW1n8jQlo4L6Hm8t7OnHMVFZ9SBh3rxIljJxLx3RcWakhpNgmzobs3fG9VJlZUXGS5Fruc9TrU/F5ZtKPZZ9yf3U3rxuMxcTJXvnyPe+NjY2F5PdvBqstnJm61rotMOG0KKfgxSbWDRTqxy5vZP8AkszZ2F2lJGH/AGRrQScofNlfVmi5pj8OldT5LP5F/wDsbPz8c/pNm2DukyKQTz5ZcRrldQywg8o7F3+c6mzwBpTaVNU48qINaq6s+ZmzLYaggCAIAgCAIAgCAIAgPLe04SyeVjqzMkew1wzMcWurysGlFlud1YSUraDXYxlgmBAdWKxLY224/wAz6LMYtkS6vKdtHM38u5ru0sU6Qgu0Hyt8jxJ+ikRikcheXVS4lzz+SJbZ2GyRgHidT6nktU3ll9w238Kll7vUicQ8ST6/Ddezf56/VbUsIoa0/Hrtv+4MJrSTQ1J0A5leiGbpFsV+Gjygh0pAMjbrI4ZrYDqCR4QeV5hyUn/p9SpDnRus+PwspSpYznGvZkBjcbK1xzMLHEXrl9vl1UV0nDRokT4pOs3NPV/B/sRk0znHWvoB+wRLBFqVJVHmR8tBJoan91k1m+dnZdgcWzEyNzGMn7sHXxMc068LyvPuptOxlOLb0a6ESfEY0/IllPr8D03s3HRzxMlidmY8WD+9jkQbBHIhQ2mnhkqMlJZRlLBkIAgCAIAgCAIAgCAIAgKO7Xt3zBi/tDQe6xHE8mzAeIeWZozAdQ9aakep0XBLta0ZP1RolLUdG2luYGO2mxg0Ic7oDw9f5LZGDe5UXvFqdJctPWX2RBzzFxzyank3l/p+63JY2Oaq1ZVJOpV1f9+xkbMwpe7vH3QOn5iP4BeZywsEqwtHcT557L7kri5sjHO6D9ToFqgssvL6r4VCT+RA7OaDJrwAcT9Ct8tjl7aPNU+T9jf92d1XYPDNx2JbU0tDCRO4t5umc38ray3zc09FItqXi1FEgXNbwqbkcLoZrEcI5yDzPLMPbGCbNGWmg4W5p6f9OqjXVCNSOOqRKtK8qc89GzRHsIJB0INH1VAdCbDurs0OPeuF0aaD1HE/wVjYUFJ88tkVvEK7ivDjuzYmMp7nWdQwActM5NfVWqWKjb6pfuVLeaSS6N/sbt2Y70/Zpjh5XVBI4ZSeEbyAAfJruB5AgHTVVV3bpZlHp7MtbO4bxGXX3RdCrizCAIAgCAIAgCAIAgCAICP29siLF4d8EotrxxFZmOHwubYIDgdQh6hNwkpR3R5t7Qt0sdgpwyiYH6MmZ8LvJx+R35T7WvCikT69/XucQzhfT6mTsHsoxcmFkxL25MrC5jHCnSEa6NdVCr1dxrhzWW2zXSVGnJczy/sv59jVWbLZmzOJd5H+NLW6jLeHCYc3NOTZnAf10Wt6lpCEYLlisIi9uy+Frepv6f6rbTXUpOM1f00/md24n/aGHPSWL3uVg/itkirtkuZvsn7Fl9oO1hidoSuabZF9yyjYOQnOR6vLh6Marvh1Llg5vqc1xKrzTUOxrysStMDETEyGMcaGvkScx9NG/wBFQasnKq4Ltgn0oRjSU33yTe6/Z43aT8Q7M5jYImtaW1T5jbg1xIJoNq618Q1VddqnGqorZbllaSqSpOT3exg4eERgNaMuXSjy63etq4hCKp+TbBSzqSdTM98nJC3Y5lqaU3GWh0B9T11ZqD0a4Vp/jKivWs4vqv77kteWipR6S/vsXN2Vb0OxUDoJnXPBQs3ckfBrteJFUT/wn5lS16XhyLuhV8SJva0m8IAgCAIAgCAIAgCAIAgCA4IQHmnffYJwWOlh+S88f/LeTl4DkQW/4VHnHDOs4fcKrRXdaMgV5Jxr21Zc0rvLw/Tj+tqRFYRyF9V8WvJrbYkd0cR3UwlokscwijXizW3U/mAWcc0lFdWLd8lOpU7R9zZZX5GDiToLOpJ9+JK6Sb8GmkvgcfBeNUbl8TshDsozGzz6ey2UlJR825qrOLl5NiGbjiMXI0Nt2VrGMHxSPJGQD1zKslc8lecn8C1ha+Jbwiu+T0puHu/9iwMULqMpuSUj5pX6v9h8I8mhVkpOTyy0jFRSSK+7Ut3+4xAxDG1FMfFXBkvE+mYa+od1CtuH3Gf8cvkU/EbfD8VfM0e1Zp5KtrAyAkeXA9L0WJRWeZ9DMZPHL0ZJ9m2N7vb0LRX3rHDp/dvPv8DVSXsl4jS64ZeWMX4ab6ZR6HUEsAgCAIAgCAIAgCAIAgCAIAgNS7RNz24+AZabiI7MTjwN1mY7yNDXkQD1B8yjlEm1uZUKnMtup5521C/DGRkgLJI9C08Wu0rh6g+hC1KPmwdHWu4O3lUi+n3ZqC3nJm27nbIfNFO9tjuo3TnSwRG5unvr9Ckc+ImS3iNlLP8A5P2JXByOc3xiiCR61pdcrN+1LpLeUpx85x1xCMJYgdk0ga0uPAAk+g1W2pPki5PoaacHOSiupP8AYPuocRiZNozN8EbnCK/mld8TvMNBrpbvyrl5PmbZ1cY8qSRfqwZMTauzosRC+GZueN4ojUeYII1BB1BGoIWU2nlGGk9GUVvbu3LgcRkdbonWYpPxAa06uDhwPI6EcSBdWdy6jw9yjvbZU1lbf3T++pCOcACSaA4nop85KKyyvhFykkjH3YnEO1cDingtitmc/wDdggs16AB4vyBVBc05eWeNGkdDbVF5oN6pnqIKITDlAEAQBAEAQBAEAQBAEAQBAEBB7z7pYPHsy4mIONUHglr2+jhrVgGjYsDRDOXjBWe0ewCE33GMkbwoSMa7nrZaW8vJDBPbT2HBsbZUzYPFLPlhzn4jm8Joa6NaXurXmvdKCc0hcV5On8FoVRtGR7WF0YBI1yn5hzH8VfXEpRgnDc5y3hGU3Ga09iNa2fEUwsALyGsiFkyPcaYHeV1oFX1qtWcMz0Xbuywo0qUKmKer79ken92NjMweDhwzPhiYG3wzO4udpzLiT7quLMlEAQEHvlsP7ZhHxj+0HjjJ0p7QavyNkH1W6hWdKakjTcUVVg4s85bT2W6Q5XPewBxD4jp4gaLT0IIqjdK0qUPHXPGWnYqadx+XlyTis9xtGfLFXdufbT4WiwBwGb9B9VmtVSpqLTbx9DFCk5VeZNJZ+pfnZdtr7Ts2Il4kfF9y9w+bIBlPqWFh9SVSF6bagCAIAgCAIAgCAIAgCAIAgCAICJ3n29HgsO6aTU8GMHGR5+Fo/nyFleoxcnhHmU1FZZ583q3hnxMjpp3HTgwfC0cmtBOnLzJVhyxhTyitbnOq1JYfsQkWaNjiWklxJyFwAijrTj4WkkcP5Iuams413x2RmXLVeM6bZ7suLsj3LkjAxuMZllI+5iPGFrhq91/3jgar5RfNxAhVa0qj1JtGhGktC0lqNwQBAEBofaFuRHiGyYiI93MAXvq6mDGEC64PA0B56Ag0CN9Gq4PHQ0V6XOvUp8RnLo43XEgE/ppavXGXKkn9Sg5o8zbX0Mjs725Ls3GSBuZ8TnM7xn42n5mgfODfDjVKlq0YwnKDevT1L+hKrVpqpTjldcdD0fhp2yMa9hzNcA5pHMEWD9FFN52oAgCAIAgCAIAgCAIAgCAIAgKL7T9tOn2jJHf3eHqNoB0LnNa6Rx87IZX5D1K01JtaI6jgNhCpF1prOuFn3NTzVyHS+mpNjz1q1mNxONPkWhOq8Ht613+YmstrGOmhs3ZpB3m1ICWim947hpmEZAzcr5j0Cl/mPEo4e/uclxLhrtLxuK8kllenouxfS0kYIAgCAIDH2hDnikZ+Jjm/VpCA8yyYimi9HECxqCOvmNbHVWN9etU4wg9XubPw7weFSrKtXXljok9m/wCEdcpGYu04N5HgCSb16E8P9KirXlWxz7o7K14bTsHKVDKjJp46euvb0Ln7Hdqd5g3wHjA/SySSyUue02fzCQejQvVOWUc7xe2VC4ajs9V8zf1sKsIAgCAIAgCAIAgCAIAgCAIDy/Pi++kkmskSSyyAnjT5HObfoCAotR+Y+g8FjyWdNd8v6vJ0mQAn2/VeMaE11oqo0+nuzfOxrDF+0JJB8MUJDumaVzcg9aY4/Tqt9FdTmPxHcwnKNKL21ZdS3HMBAEAQBAEB5p372W7DbQxEZBAL3PZxPgkJe2r6WR7FaJ/qOq4bNStkl0yR2H+ELS9zpLdc1JJm+diOOaMfiIc3iMDTX/LkI186kH1UmmtMnE8ZnmpGHWKx9y61sKcIAgCAIAgCAIAgCAIAgCA655MrXO6An6C0B5chAaxuo0aNeA0HTkob1Z9Jt0qFCLltGKMbdjZeJ2jiu4w7azW4yO+GOMEAuPXkABzUhQRx1biVZuU0scz0Z6V3S3ahwGGEMVn5nvPxSvoAud9NByAAWwqJScnl7k2hgIAgCAIAgNZ323Oh2hGA62TMB7uUcW+TvxNJ5fSlhxTN9C4nRlmDKEfhnxuMbxT2EtcOjm6H9Qoclh4Po1pUU6EJd0SnZxN3W38K4XUzJYzXOmOIvysMPspFJ6HI/iGjyXKmv/Jex6NW0oAgCAIAgCAIAgCAIAgCAICM3mxXdYLEyVeSGV1daYdFh7HulFSmovqzy9taUANiB1fofJg+L60R9VHprqdrxaulGNrHeW//AMouzsV3e7nCOxTxT8RRb1bC28n+Y270IW+C0OTvayqVNNloWQvRDCAIAgCAIAgCAqDte3d7uZuLjHhlIbJ+WQDwu9HAV6tHVaasep034fvcN28tnt8StWY3uMRhMRdCHERPcRfwhwzcNaI4jzXmk9SV+IKbdvGT3i9fmeqGmxYUg485QBAEAQBAEAQBAEAQBAEBqPapj+62ZLXxSOjiA/43jN7ZcyxLYk2Sf5inhZ8y9zzxuxs52P2qyBvwvdlc4fLGzV5Hq0GvMrzGOI4Jl3eOpdzqfL5bafE9YwQtY1rWimtAaAOAAFAL2VbeXk7EMBAEAQBAEAQBAYe19nMxEEkMnwyNLT5XwI8waI9FhrJ7pzdOSlHdHlnevZ0kbpIiMzmPcx1fiiJFjyIB0OvBaYYTwzpuIOpc20asFlSWXjo0ekOz/bjcZs3DzB1u7trX9RIwZX3QFGxfAaEclvOWNiQBAEAQBAEAQBAEAQBAdWKxDI2Oe9waxoLnOJoNaBZJ9kMpNvCPP++G80mOnzutsbSe6j/ADQJP5jQJ6cFFnNtne8N4XTt6SbXna1fYxOyzH4bD7UgHLxxmSr8cgLWgnzPTQaLbFvOZFBe0rfwfCtllxeZS+p6QW0oAgCAIAgCAIAgCA+XEAEngEB5Y23tTPjHmNpyS4iV4JIJyuc51HTjrftWvEx3FPLOstbmvbqjQS0b39Oxs+4+9DsBiMxJ+zvoTN6Dk8Dq3n1bY4gLFKeHqSeO8OVWn41Nax+6PQEbw4AggggEEcCDwpSTij6QBAEAQBAEAQBAEAQFVdrm84dWDicCNHTEG9Q7ws0522yPJvVaas8aHRcB4f4lTxprRbfH/AGKtnlDWlx5f0NOetLTFZZ1l1XVGm5P+/LrqfGw9mztfEWQTHK9khyxveQM+a/CDyAW5rLOSdSlSoOnom89e/wBT1SCtxzxygCAIAgCAIAgCAxtoxl0MjQLJY8AaaktIA1QHml27GOYW95hJ2/8ApPI8Nc2ggepUdwaOtocQtqjXO8Y/Y6gVp2OnjKM45WzLH7NN+Y4IhhcU4tY1wbBJRIDD8j6+ENOgPCiBpWsqNRNanD8Q4PWpVJSpxzHOmC2opGuaHNIc0iwQbBB4EEcVsKNprRn2gCAIAgCAIAgCA1nf3Z+NnwzY8HJkcX/eeLIXR5HjKHAWLcW8K9V5lnGhItJUo1U6qzErKDsx2iQbbCwjhmksO/yg/qtPhSydSvxBbwp8sIvT00Nj3V7KzHOJca9koYTkiZeRx0ovzAHTXw6g6eYOyNPBTXvGKtw9NOhZ4C2FOcoAgCAIAgCAIAgCAIAgNF3q7NYMS8yQu7iVx8VDNGeFnJYo0OVDUkgleJQTLO04tcW0eVPK9TWndjc3/jm/+ya/+6x4SJD47cSeX74LN3d2SMLhYsO1xcI21mPE2SSfqSvaWCoq1PEm5vqSSyawgCAIAgCAIAgCAIAgCAIAgCAIAgCAIAgCAIAgCAIAgCA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6" name="Picture 4" descr="http://www.ahef.org.tr/upload/haber/110_4e2419fd-ba9b-4728-ac31-fd196048ec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0275"/>
            <a:ext cx="3810000" cy="4657725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2483768" y="0"/>
            <a:ext cx="5256584" cy="270892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SÜPERMEN OLMAMA RAĞMEN YENİ ÖĞRENDİM ŞU GENİŞ AÇIYI.DEMEK  GENİŞ AÇI 90* VE 180 DERECENİN  ARASINDAYMIŞ.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0"/>
            <a:ext cx="722697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15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DOĞRU AÇI</a:t>
            </a:r>
            <a:endParaRPr lang="tr-TR" sz="115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578" name="AutoShape 2" descr="data:image/jpeg;base64,/9j/4AAQSkZJRgABAQAAAQABAAD/2wCEAAkGBhAQEBUQEhIOEBEPEQ8PERIRFBoPEA4YExwVIB8WFhgjJzIfHSUjHRUeHy8gJTMpLDgvISI9ODwtQSc3OCwBCQoKBQUFDQUFDSkYEhgpKSkpKSkpKSkpKSkpKSkpKSkpKSkpKSkpKSkpKSkpKSkpKSkpKSkpKSkpKSkpKSkpKf/AABEIAEMAogMBIgACEQEDEQH/xAAbAAEBAQEBAQEBAAAAAAAAAAAABQYEBwMCAf/EADMQAAICAQMBBgQFAwUAAAAAAAECAAMEBRESIQYTFDFBlCJRVNQjJDJCcQcVYTSBhJLR/8QAFAEBAAAAAAAAAAAAAAAAAAAAAP/EABQRAQAAAAAAAAAAAAAAAAAAAAD/2gAMAwEAAhEDEQA/APcYiICIiAiIgIiICIkDO7Xotpoopyc25X7uwUJ+FQ2yna25tq1IDDddy3XygcXavtHbRayI4rNNNeVXUEFluptys5Y9Y8+i1AFkBK94rHYLs13Qsh7Met3eq1nXkXqIatgd9uJHQ9Nuo6SRjdos9Qz5WmvUiDlvjZC5r7Dff8MKrH06KGPn8utfRddx8yrvsewWJyZG81atl80dT1Vh6g7Hy+cDviIgIiICIiAiIgIiICJ5P/UTQe01v+myarKePWvEBwrP2+fJiT/3+flvN54TU/qsD2Vv3MC5EzWl4OrLRUtmVg94KqhZyxLLG5BRvuwvAY7+oAB+QnV4TU/qtP8AZW/cwLcSJ4TU/qtP9lb9zHhNT+q0/wBlb9zAtxInhNT+q0/2Vv3MeE1P6rT/AGVv3MDA9sP6iZP91OjLXZ3dluGDZi7+KNbqGsQDf9wO3NSpVQT1nqmLjJUgrRQiKNlUdAJksTsZlV5l2cL9POTkBEaxsK0lERVUIn5joDx3PqT/AANqxw9T+qwPZW/cwLkznaxXxx/caieWIm+RX045OOp5Op3I+JF5Oh36HceTmReyHZrXMYWC/UKLubKy9/S+SUPxcuO1icQSdwOvTbovlNBZg6kwKnKwNiCD+St9f+TAt1WBlDKQwYAgg7hgfUGfqZnStE1LHoroGZhutNaVBrMOwuwQAAttkAb7D0AnX4TU/qtP9lb9zAtxInhNT+q0/wBlb9zHhNT+q0/2Vv3MC3EieE1P6rT/AGVv3M49XwNXbHtWrKwe9aq0V8cWypuZU8dnN5CnfbqQQPkYGniZ/Gw9UCKGysDkFXlvh2Md9uu58R1/mYHO7P8AaY6vdbj5CV0MKtrH3XDfapR8OOWsI2bcH/PWB69EhV4eqbDfK0/fYb/krfP3H/kQLska7kvyox0Y1+KsetrF/WiojueHyJ4cd/TfcdZXnJqOnLcoBLIyNzrsTYWVMP3KSCPXYggggkEEGBwaXpeTRkv+O12I9SlUvY25FVoOx4vt+grsdjueXlsDLUj6Z2ZSm98p7LsjJsrWjvruAZKlPLu1CKqgciWPTcn16DaxAREQEREBET55FXNGQMyclZeS7Fl3G243BG48+oIgZTRdVtbKW57majPbJrqqPHu6DQfwyvTcF60YspJ3byAA6a+QqexODWKu5oqofHapq7akRbh3e3wl9tyGXdG36kM3r1l2AiIgIiICQu2mS9eIShuBORg1nuTxtK2ZFCsqH0JViPTzl2cOsaWMmrui9lXx0Wq9fHmjU2JYpHIFf1VjzB6QIXZ3IsXMas+OSl8dXRM5ld3dWPI1HcnYKV5An1XYec1cl4Oh8LBbZffk2KrJW1orXug+3IKK0UdeI6nc9JUgIiICIiAiIgIiICJ+X32O3nsdv5mJ0bSsrxFD2V5dYCg5jm0OMjIRTs4XmQtfx2eQ671jYcAQG4iRO0mgPlcOLUL3fPfva7bd+XHy4W17eXrv/t6/fs9pDYtRrZqmJcvvUj1L1Cjyexzv8PnuB/j5hyWdt8IeI42G7wXcLaKVNxL3sypUnH9Tlhx4j1IB9dv6nbCslqzTlrehQeHasC6wOGIdOvBl2Rvi5bAqQdj0PH2h0K+98sJyUX4unVK4Khj3V2U1i1k78H4OOLkbBmUj9PSdiaVdXlrmpTqDVIjrZTkWpdkWOw2FlZLHZVXoVLgddwNwSwXcjtnj1gFhcGAdrk4gPirXx5NaN+mwdT8PIkMCu4IMvSFpGkB2tvvpQG7KXKpS1VezH4VUVgk9Qrb0lvhPTcS7AREQEREBERAREQEREBERAREQEREBERAREQEREBERAREQEREBER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0" name="AutoShape 4" descr="data:image/jpeg;base64,/9j/4AAQSkZJRgABAQAAAQABAAD/2wCEAAkGBhAQEBUQEhIOEBEPEQ8PERIRFBoPEA4YExwVIB8WFhgjJzIfHSUjHRUeHy8gJTMpLDgvISI9ODwtQSc3OCwBCQoKBQUFDQUFDSkYEhgpKSkpKSkpKSkpKSkpKSkpKSkpKSkpKSkpKSkpKSkpKSkpKSkpKSkpKSkpKSkpKSkpKf/AABEIAEMAogMBIgACEQEDEQH/xAAbAAEBAQEBAQEBAAAAAAAAAAAABQYEBwMCAf/EADMQAAICAQMBBgQFAwUAAAAAAAECAAMEBRESIQYTFDFBlCJRVNQjJDJCcQcVYTSBhJLR/8QAFAEBAAAAAAAAAAAAAAAAAAAAAP/EABQRAQAAAAAAAAAAAAAAAAAAAAD/2gAMAwEAAhEDEQA/APcYiICIiAiIgIiICIkDO7Xotpoopyc25X7uwUJ+FQ2yna25tq1IDDddy3XygcXavtHbRayI4rNNNeVXUEFluptys5Y9Y8+i1AFkBK94rHYLs13Qsh7Met3eq1nXkXqIatgd9uJHQ9Nuo6SRjdos9Qz5WmvUiDlvjZC5r7Dff8MKrH06KGPn8utfRddx8yrvsewWJyZG81atl80dT1Vh6g7Hy+cDviIgIiICIiAiIgIiICJ5P/UTQe01v+myarKePWvEBwrP2+fJiT/3+flvN54TU/qsD2Vv3MC5EzWl4OrLRUtmVg94KqhZyxLLG5BRvuwvAY7+oAB+QnV4TU/qtP8AZW/cwLcSJ4TU/qtP9lb9zHhNT+q0/wBlb9zAtxInhNT+q0/2Vv3MeE1P6rT/AGVv3MDA9sP6iZP91OjLXZ3dluGDZi7+KNbqGsQDf9wO3NSpVQT1nqmLjJUgrRQiKNlUdAJksTsZlV5l2cL9POTkBEaxsK0lERVUIn5joDx3PqT/AANqxw9T+qwPZW/cwLkznaxXxx/caieWIm+RX045OOp5Op3I+JF5Oh36HceTmReyHZrXMYWC/UKLubKy9/S+SUPxcuO1icQSdwOvTbovlNBZg6kwKnKwNiCD+St9f+TAt1WBlDKQwYAgg7hgfUGfqZnStE1LHoroGZhutNaVBrMOwuwQAAttkAb7D0AnX4TU/qtP9lb9zAtxInhNT+q0/wBlb9zHhNT+q0/2Vv3MC3EieE1P6rT/AGVv3M49XwNXbHtWrKwe9aq0V8cWypuZU8dnN5CnfbqQQPkYGniZ/Gw9UCKGysDkFXlvh2Md9uu58R1/mYHO7P8AaY6vdbj5CV0MKtrH3XDfapR8OOWsI2bcH/PWB69EhV4eqbDfK0/fYb/krfP3H/kQLska7kvyox0Y1+KsetrF/WiojueHyJ4cd/TfcdZXnJqOnLcoBLIyNzrsTYWVMP3KSCPXYggggkEEGBwaXpeTRkv+O12I9SlUvY25FVoOx4vt+grsdjueXlsDLUj6Z2ZSm98p7LsjJsrWjvruAZKlPLu1CKqgciWPTcn16DaxAREQEREBET55FXNGQMyclZeS7Fl3G243BG48+oIgZTRdVtbKW57majPbJrqqPHu6DQfwyvTcF60YspJ3byAA6a+QqexODWKu5oqofHapq7akRbh3e3wl9tyGXdG36kM3r1l2AiIgIiICQu2mS9eIShuBORg1nuTxtK2ZFCsqH0JViPTzl2cOsaWMmrui9lXx0Wq9fHmjU2JYpHIFf1VjzB6QIXZ3IsXMas+OSl8dXRM5ld3dWPI1HcnYKV5An1XYec1cl4Oh8LBbZffk2KrJW1orXug+3IKK0UdeI6nc9JUgIiICIiAiIgIiICJ+X32O3nsdv5mJ0bSsrxFD2V5dYCg5jm0OMjIRTs4XmQtfx2eQ671jYcAQG4iRO0mgPlcOLUL3fPfva7bd+XHy4W17eXrv/t6/fs9pDYtRrZqmJcvvUj1L1Cjyexzv8PnuB/j5hyWdt8IeI42G7wXcLaKVNxL3sypUnH9Tlhx4j1IB9dv6nbCslqzTlrehQeHasC6wOGIdOvBl2Rvi5bAqQdj0PH2h0K+98sJyUX4unVK4Khj3V2U1i1k78H4OOLkbBmUj9PSdiaVdXlrmpTqDVIjrZTkWpdkWOw2FlZLHZVXoVLgddwNwSwXcjtnj1gFhcGAdrk4gPirXx5NaN+mwdT8PIkMCu4IMvSFpGkB2tvvpQG7KXKpS1VezH4VUVgk9Qrb0lvhPTcS7AREQEREBERAREQEREBERAREQEREBERAREQEREBERAREQEREBER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data:image/jpeg;base64,/9j/4AAQSkZJRgABAQAAAQABAAD/2wCEAAkGBhAQEBUQEhIOEBEPEQ8PERIRFBoPEA4YExwVIB8WFhgjJzIfHSUjHRUeHy8gJTMpLDgvISI9ODwtQSc3OCwBCQoKBQUFDQUFDSkYEhgpKSkpKSkpKSkpKSkpKSkpKSkpKSkpKSkpKSkpKSkpKSkpKSkpKSkpKSkpKSkpKSkpKf/AABEIAEMAogMBIgACEQEDEQH/xAAbAAEBAQEBAQEBAAAAAAAAAAAABQYEBwMCAf/EADMQAAICAQMBBgQFAwUAAAAAAAECAAMEBRESIQYTFDFBlCJRVNQjJDJCcQcVYTSBhJLR/8QAFAEBAAAAAAAAAAAAAAAAAAAAAP/EABQRAQAAAAAAAAAAAAAAAAAAAAD/2gAMAwEAAhEDEQA/APcYiICIiAiIgIiICIkDO7Xotpoopyc25X7uwUJ+FQ2yna25tq1IDDddy3XygcXavtHbRayI4rNNNeVXUEFluptys5Y9Y8+i1AFkBK94rHYLs13Qsh7Met3eq1nXkXqIatgd9uJHQ9Nuo6SRjdos9Qz5WmvUiDlvjZC5r7Dff8MKrH06KGPn8utfRddx8yrvsewWJyZG81atl80dT1Vh6g7Hy+cDviIgIiICIiAiIgIiICJ5P/UTQe01v+myarKePWvEBwrP2+fJiT/3+flvN54TU/qsD2Vv3MC5EzWl4OrLRUtmVg94KqhZyxLLG5BRvuwvAY7+oAB+QnV4TU/qtP8AZW/cwLcSJ4TU/qtP9lb9zHhNT+q0/wBlb9zAtxInhNT+q0/2Vv3MeE1P6rT/AGVv3MDA9sP6iZP91OjLXZ3dluGDZi7+KNbqGsQDf9wO3NSpVQT1nqmLjJUgrRQiKNlUdAJksTsZlV5l2cL9POTkBEaxsK0lERVUIn5joDx3PqT/AANqxw9T+qwPZW/cwLkznaxXxx/caieWIm+RX045OOp5Op3I+JF5Oh36HceTmReyHZrXMYWC/UKLubKy9/S+SUPxcuO1icQSdwOvTbovlNBZg6kwKnKwNiCD+St9f+TAt1WBlDKQwYAgg7hgfUGfqZnStE1LHoroGZhutNaVBrMOwuwQAAttkAb7D0AnX4TU/qtP9lb9zAtxInhNT+q0/wBlb9zHhNT+q0/2Vv3MC3EieE1P6rT/AGVv3M49XwNXbHtWrKwe9aq0V8cWypuZU8dnN5CnfbqQQPkYGniZ/Gw9UCKGysDkFXlvh2Md9uu58R1/mYHO7P8AaY6vdbj5CV0MKtrH3XDfapR8OOWsI2bcH/PWB69EhV4eqbDfK0/fYb/krfP3H/kQLska7kvyox0Y1+KsetrF/WiojueHyJ4cd/TfcdZXnJqOnLcoBLIyNzrsTYWVMP3KSCPXYggggkEEGBwaXpeTRkv+O12I9SlUvY25FVoOx4vt+grsdjueXlsDLUj6Z2ZSm98p7LsjJsrWjvruAZKlPLu1CKqgciWPTcn16DaxAREQEREBET55FXNGQMyclZeS7Fl3G243BG48+oIgZTRdVtbKW57majPbJrqqPHu6DQfwyvTcF60YspJ3byAA6a+QqexODWKu5oqofHapq7akRbh3e3wl9tyGXdG36kM3r1l2AiIgIiICQu2mS9eIShuBORg1nuTxtK2ZFCsqH0JViPTzl2cOsaWMmrui9lXx0Wq9fHmjU2JYpHIFf1VjzB6QIXZ3IsXMas+OSl8dXRM5ld3dWPI1HcnYKV5An1XYec1cl4Oh8LBbZffk2KrJW1orXug+3IKK0UdeI6nc9JUgIiICIiAiIgIiICJ+X32O3nsdv5mJ0bSsrxFD2V5dYCg5jm0OMjIRTs4XmQtfx2eQ671jYcAQG4iRO0mgPlcOLUL3fPfva7bd+XHy4W17eXrv/t6/fs9pDYtRrZqmJcvvUj1L1Cjyexzv8PnuB/j5hyWdt8IeI42G7wXcLaKVNxL3sypUnH9Tlhx4j1IB9dv6nbCslqzTlrehQeHasC6wOGIdOvBl2Rvi5bAqQdj0PH2h0K+98sJyUX4unVK4Khj3V2U1i1k78H4OOLkbBmUj9PSdiaVdXlrmpTqDVIjrZTkWpdkWOw2FlZLHZVXoVLgddwNwSwXcjtnj1gFhcGAdrk4gPirXx5NaN+mwdT8PIkMCu4IMvSFpGkB2tvvpQG7KXKpS1VezH4VUVgk9Qrb0lvhPTcS7AREQEREBERAREQEREBERAREQEREBERAREQEREBERAREQEREBER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4" name="AutoShape 8" descr="data:image/jpeg;base64,/9j/4AAQSkZJRgABAQAAAQABAAD/2wCEAAkGBhAQEBUQEhIOEBEPEQ8PERIRFBoPEA4YExwVIB8WFhgjJzIfHSUjHRUeHy8gJTMpLDgvISI9ODwtQSc3OCwBCQoKBQUFDQUFDSkYEhgpKSkpKSkpKSkpKSkpKSkpKSkpKSkpKSkpKSkpKSkpKSkpKSkpKSkpKSkpKSkpKSkpKf/AABEIAEMAogMBIgACEQEDEQH/xAAbAAEBAQEBAQEBAAAAAAAAAAAABQYEBwMCAf/EADMQAAICAQMBBgQFAwUAAAAAAAECAAMEBRESIQYTFDFBlCJRVNQjJDJCcQcVYTSBhJLR/8QAFAEBAAAAAAAAAAAAAAAAAAAAAP/EABQRAQAAAAAAAAAAAAAAAAAAAAD/2gAMAwEAAhEDEQA/APcYiICIiAiIgIiICIkDO7Xotpoopyc25X7uwUJ+FQ2yna25tq1IDDddy3XygcXavtHbRayI4rNNNeVXUEFluptys5Y9Y8+i1AFkBK94rHYLs13Qsh7Met3eq1nXkXqIatgd9uJHQ9Nuo6SRjdos9Qz5WmvUiDlvjZC5r7Dff8MKrH06KGPn8utfRddx8yrvsewWJyZG81atl80dT1Vh6g7Hy+cDviIgIiICIiAiIgIiICJ5P/UTQe01v+myarKePWvEBwrP2+fJiT/3+flvN54TU/qsD2Vv3MC5EzWl4OrLRUtmVg94KqhZyxLLG5BRvuwvAY7+oAB+QnV4TU/qtP8AZW/cwLcSJ4TU/qtP9lb9zHhNT+q0/wBlb9zAtxInhNT+q0/2Vv3MeE1P6rT/AGVv3MDA9sP6iZP91OjLXZ3dluGDZi7+KNbqGsQDf9wO3NSpVQT1nqmLjJUgrRQiKNlUdAJksTsZlV5l2cL9POTkBEaxsK0lERVUIn5joDx3PqT/AANqxw9T+qwPZW/cwLkznaxXxx/caieWIm+RX045OOp5Op3I+JF5Oh36HceTmReyHZrXMYWC/UKLubKy9/S+SUPxcuO1icQSdwOvTbovlNBZg6kwKnKwNiCD+St9f+TAt1WBlDKQwYAgg7hgfUGfqZnStE1LHoroGZhutNaVBrMOwuwQAAttkAb7D0AnX4TU/qtP9lb9zAtxInhNT+q0/wBlb9zHhNT+q0/2Vv3MC3EieE1P6rT/AGVv3M49XwNXbHtWrKwe9aq0V8cWypuZU8dnN5CnfbqQQPkYGniZ/Gw9UCKGysDkFXlvh2Md9uu58R1/mYHO7P8AaY6vdbj5CV0MKtrH3XDfapR8OOWsI2bcH/PWB69EhV4eqbDfK0/fYb/krfP3H/kQLska7kvyox0Y1+KsetrF/WiojueHyJ4cd/TfcdZXnJqOnLcoBLIyNzrsTYWVMP3KSCPXYggggkEEGBwaXpeTRkv+O12I9SlUvY25FVoOx4vt+grsdjueXlsDLUj6Z2ZSm98p7LsjJsrWjvruAZKlPLu1CKqgciWPTcn16DaxAREQEREBET55FXNGQMyclZeS7Fl3G243BG48+oIgZTRdVtbKW57majPbJrqqPHu6DQfwyvTcF60YspJ3byAA6a+QqexODWKu5oqofHapq7akRbh3e3wl9tyGXdG36kM3r1l2AiIgIiICQu2mS9eIShuBORg1nuTxtK2ZFCsqH0JViPTzl2cOsaWMmrui9lXx0Wq9fHmjU2JYpHIFf1VjzB6QIXZ3IsXMas+OSl8dXRM5ld3dWPI1HcnYKV5An1XYec1cl4Oh8LBbZffk2KrJW1orXug+3IKK0UdeI6nc9JUgIiICIiAiIgIiICJ+X32O3nsdv5mJ0bSsrxFD2V5dYCg5jm0OMjIRTs4XmQtfx2eQ671jYcAQG4iRO0mgPlcOLUL3fPfva7bd+XHy4W17eXrv/t6/fs9pDYtRrZqmJcvvUj1L1Cjyexzv8PnuB/j5hyWdt8IeI42G7wXcLaKVNxL3sypUnH9Tlhx4j1IB9dv6nbCslqzTlrehQeHasC6wOGIdOvBl2Rvi5bAqQdj0PH2h0K+98sJyUX4unVK4Khj3V2U1i1k78H4OOLkbBmUj9PSdiaVdXlrmpTqDVIjrZTkWpdkWOw2FlZLHZVXoVLgddwNwSwXcjtnj1gFhcGAdrk4gPirXx5NaN+mwdT8PIkMCu4IMvSFpGkB2tvvpQG7KXKpS1VezH4VUVgk9Qrb0lvhPTcS7AREQEREBERAREQEREBERAREQEREBERAREQEREBERAREQEREBER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5" name="Picture 9" descr="E: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33056"/>
            <a:ext cx="3779912" cy="2924944"/>
          </a:xfrm>
          <a:prstGeom prst="rect">
            <a:avLst/>
          </a:prstGeom>
          <a:noFill/>
        </p:spPr>
      </p:pic>
      <p:pic>
        <p:nvPicPr>
          <p:cNvPr id="8" name="Picture 15" descr="E: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1592" y="4121696"/>
            <a:ext cx="3672408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erguven.net/medya/www.erguven.net-ACILAR_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9584" cy="4337721"/>
          </a:xfrm>
          <a:prstGeom prst="rect">
            <a:avLst/>
          </a:prstGeom>
          <a:noFill/>
        </p:spPr>
      </p:pic>
      <p:sp>
        <p:nvSpPr>
          <p:cNvPr id="3" name="2 Kalp"/>
          <p:cNvSpPr/>
          <p:nvPr/>
        </p:nvSpPr>
        <p:spPr>
          <a:xfrm>
            <a:off x="5580112" y="2132856"/>
            <a:ext cx="3563888" cy="432048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RESİMDE ANLATILANLARI BİRDE BARBİE DEN DİNLEYELİM.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barbiebebek.net/wp-content/uploads/2013/01/Barbie-Bebek-K%C4%B1yafetleri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5860"/>
            <a:ext cx="4684068" cy="5332140"/>
          </a:xfrm>
          <a:prstGeom prst="rect">
            <a:avLst/>
          </a:prstGeom>
          <a:noFill/>
        </p:spPr>
      </p:pic>
      <p:sp>
        <p:nvSpPr>
          <p:cNvPr id="3" name="2 Bulut Belirtme Çizgisi"/>
          <p:cNvSpPr/>
          <p:nvPr/>
        </p:nvSpPr>
        <p:spPr>
          <a:xfrm>
            <a:off x="2627784" y="0"/>
            <a:ext cx="5328592" cy="27809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ŞEKİLDEDE GÖRÜNDÜĞÜ GİBİ 180 DERECE OLAN AÇILARA  DOĞRU AÇI DİYORUZ. ASLINDA ÇİZİLMESİ EN KOLAY AÇI BU ÇÜNKÜ 1 DÜZ ÇİZGİ YETİYOR.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764704"/>
            <a:ext cx="600048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13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DİK  AÇI</a:t>
            </a:r>
            <a:endParaRPr lang="tr-TR" sz="13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26" name="AutoShape 2" descr="data:image/jpeg;base64,/9j/4AAQSkZJRgABAQAAAQABAAD/2wCEAAkGBhQGDw4SBwgOFA8WGBYUFRgSEhQXFBUWHxMaIBQTHhoZJzImIyUoJR4UIDssLycwNTguFh4xNTIrQTIvLCkBCQoKDQwMGA4OGjQkHiQwLTU0NjQyLjUwLTU1LDMrLS40MSw0LjUsKTUwMCo1LTUpNSwpLzUqKTU0NTIyLCwsKf/AABEIAHgAgAMBIgACEQEDEQH/xAAbAAEBAAIDAQAAAAAAAAAAAAAABQIGAQMHBP/EAEAQAAICAQIDAwcGDAcAAAAAAAABAgMEBRESEyEGMdIWNEFykZSyIjJRYXGhFTNTYoGDhJKis8HRBxQkJUNSVP/EABYBAQEBAAAAAAAAAAAAAAAAAAABA//EACERAQACAQQBBQAAAAAAAAAAAAABETECEyFB8AMSIlGx/9oADAMBAAIRAxEAPwD3EA4b2XRAFJNtJrdd/wBRyecdjsHUcbWNQt1Pkum3h5kY278v5O9HD067R+S/tPRyRIAAoAAAAAAAAAAAAABrOqdqZYOdXVBVPHi6oXt78cbLnJUJddtui3+qyJsxrmR2HpzIZf8AnEp33ynPnOuHNrb2Vag9unAlHb7N/SA0XVa8rUdRqqk+OPL33T2+THhl97RsZE0erl5ebxtOW1ClLZJyfKe76FscdNPUnRM/CKio/OQABmAAAAAAAAAAAAAAAAkab55n/qP5bK5I07pm56+qh/wSX9CuSMAACgAAAAAAAAAAAAAAACPp/n2d6uP8NhYI+n+fZ3q4/wANhYJGAABQAAAAAAAAAAAAAAABH0/z7O9XH+GwsEfT/Ps71cf4bCwSMAACgAAAAAAAAAAAAAAACNgS/wBfnL8zGf3W/wBiyaz+EXgajm8ODkW71434qMXt+N792inga6s23lTw8iqzgdi5sIpOKkk9mm/S17QKYAAAAAAAAAAAAAAAABoGvYdmpahnxqxVao49DjxZdlEanLnbzXD377L6PmoDv7Q6hXi5Go1ZGrLFstqxuXN8W/R28W23s/SY6T2jx6snH/3bn8vGlXOyMLJNy5te26Sb67P2Gy9l8tZ+Dh2RutmpVQfFatrJfJ6ykl6WVdhc1TTc1be31d+SjeV2N+Wt93v8JlHtXjy+bZc/sx8jwlcBmk+VFH/a73bI8Jz5TUvu57/ZsjwlUE5Erylp+jI92v8ACceUtX5LK92v8JWA5El9pql/w5fut/hMPKmv/wAmb7pf4SyANez+2leDVOx4Wa1Fb9ce2C/ekkkd2L2qhlVwnHBzdpJS83m+9fSu8z7R6lPEWPVgqvn5FnKg7E3CC4JSsm0tt9oxey3W7aO3R6cnG44ark1XR6OFkK+XJ9/FCUN2unTZp+nu6dbOGnu0bdVzeb6+qap2r/xR8mcjEj+C7502qXEnXKFu6lFLgUvnd76fZ1N2wMxZ9cLI1WQUlvw2QcJr6nF9ws0+u62FtuPB2wTjCTinKKbXEk/RvsvYfQSGYS9Q7MYuqz5mfp1Nk9lFuUd20u5P6V3+0AopV1qpKNcUopJJJbJJdySMgAAAAAAAAAAAA+DWdJWrQglfOuyE1bXOPfGaTSez6NbOSafemzo0XR54Up26jmO7JnGEZNRUYRjHfaEYr0buT3fXqABW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GDw4SBwgOFA8WGBYUFRgSEhQXFBUWHxMaIBQTHhoZJzImIyUoJR4UIDssLycwNTguFh4xNTIrQTIvLCkBCQoKDQwMGA4OGjQkHiQwLTU0NjQyLjUwLTU1LDMrLS40MSw0LjUsKTUwMCo1LTUpNSwpLzUqKTU0NTIyLCwsKf/AABEIAHgAgAMBIgACEQEDEQH/xAAbAAEBAAIDAQAAAAAAAAAAAAAABQIGAQMHBP/EAEAQAAICAQIDAwcGDAcAAAAAAAABAgMEBRESEyEGMdIWNEFykZSyIjJRYXGhFTNTYoGDhJKis8HRBxQkJUNSVP/EABYBAQEBAAAAAAAAAAAAAAAAAAABA//EACERAQACAQQBBQAAAAAAAAAAAAABETECEyFB8AMSIlGx/9oADAMBAAIRAxEAPwD3EA4b2XRAFJNtJrdd/wBRyecdjsHUcbWNQt1Pkum3h5kY278v5O9HD067R+S/tPRyRIAAoAAAAAAAAAAAAABrOqdqZYOdXVBVPHi6oXt78cbLnJUJddtui3+qyJsxrmR2HpzIZf8AnEp33ynPnOuHNrb2Vag9unAlHb7N/SA0XVa8rUdRqqk+OPL33T2+THhl97RsZE0erl5ebxtOW1ClLZJyfKe76FscdNPUnRM/CKio/OQABmAAAAAAAAAAAAAAAAkab55n/qP5bK5I07pm56+qh/wSX9CuSMAACgAAAAAAAAAAAAAAACPp/n2d6uP8NhYI+n+fZ3q4/wANhYJGAABQAAAAAAAAAAAAAAABH0/z7O9XH+GwsEfT/Ps71cf4bCwSMAACgAAAAAAAAAAAAAAACNgS/wBfnL8zGf3W/wBiyaz+EXgajm8ODkW71434qMXt+N792inga6s23lTw8iqzgdi5sIpOKkk9mm/S17QKYAAAAAAAAAAAAAAAABoGvYdmpahnxqxVao49DjxZdlEanLnbzXD377L6PmoDv7Q6hXi5Go1ZGrLFstqxuXN8W/R28W23s/SY6T2jx6snH/3bn8vGlXOyMLJNy5te26Sb67P2Gy9l8tZ+Dh2RutmpVQfFatrJfJ6ykl6WVdhc1TTc1be31d+SjeV2N+Wt93v8JlHtXjy+bZc/sx8jwlcBmk+VFH/a73bI8Jz5TUvu57/ZsjwlUE5Erylp+jI92v8ACceUtX5LK92v8JWA5El9pql/w5fut/hMPKmv/wAmb7pf4SyANez+2leDVOx4Wa1Fb9ce2C/ekkkd2L2qhlVwnHBzdpJS83m+9fSu8z7R6lPEWPVgqvn5FnKg7E3CC4JSsm0tt9oxey3W7aO3R6cnG44ark1XR6OFkK+XJ9/FCUN2unTZp+nu6dbOGnu0bdVzeb6+qap2r/xR8mcjEj+C7502qXEnXKFu6lFLgUvnd76fZ1N2wMxZ9cLI1WQUlvw2QcJr6nF9ws0+u62FtuPB2wTjCTinKKbXEk/RvsvYfQSGYS9Q7MYuqz5mfp1Nk9lFuUd20u5P6V3+0AopV1qpKNcUopJJJbJJdySMgAAAAAAAAAAAA+DWdJWrQglfOuyE1bXOPfGaTSez6NbOSafemzo0XR54Up26jmO7JnGEZNRUYRjHfaEYr0buT3fXqABW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GDw4SBwgOFA8WGBYUFRgSEhQXFBUWHxMaIBQTHhoZJzImIyUoJR4UIDssLycwNTguFh4xNTIrQTIvLCkBCQoKDQwMGA4OGjQkHiQwLTU0NjQyLjUwLTU1LDMrLS40MSw0LjUsKTUwMCo1LTUpNSwpLzUqKTU0NTIyLCwsKf/AABEIAHgAgAMBIgACEQEDEQH/xAAbAAEBAAIDAQAAAAAAAAAAAAAABQIGAQMHBP/EAEAQAAICAQIDAwcGDAcAAAAAAAABAgMEBRESEyEGMdIWNEFykZSyIjJRYXGhFTNTYoGDhJKis8HRBxQkJUNSVP/EABYBAQEBAAAAAAAAAAAAAAAAAAABA//EACERAQACAQQBBQAAAAAAAAAAAAABETECEyFB8AMSIlGx/9oADAMBAAIRAxEAPwD3EA4b2XRAFJNtJrdd/wBRyecdjsHUcbWNQt1Pkum3h5kY278v5O9HD067R+S/tPRyRIAAoAAAAAAAAAAAAABrOqdqZYOdXVBVPHi6oXt78cbLnJUJddtui3+qyJsxrmR2HpzIZf8AnEp33ynPnOuHNrb2Vag9unAlHb7N/SA0XVa8rUdRqqk+OPL33T2+THhl97RsZE0erl5ebxtOW1ClLZJyfKe76FscdNPUnRM/CKio/OQABmAAAAAAAAAAAAAAAAkab55n/qP5bK5I07pm56+qh/wSX9CuSMAACgAAAAAAAAAAAAAAACPp/n2d6uP8NhYI+n+fZ3q4/wANhYJGAABQAAAAAAAAAAAAAAABH0/z7O9XH+GwsEfT/Ps71cf4bCwSMAACgAAAAAAAAAAAAAAACNgS/wBfnL8zGf3W/wBiyaz+EXgajm8ODkW71434qMXt+N792inga6s23lTw8iqzgdi5sIpOKkk9mm/S17QKYAAAAAAAAAAAAAAAABoGvYdmpahnxqxVao49DjxZdlEanLnbzXD377L6PmoDv7Q6hXi5Go1ZGrLFstqxuXN8W/R28W23s/SY6T2jx6snH/3bn8vGlXOyMLJNy5te26Sb67P2Gy9l8tZ+Dh2RutmpVQfFatrJfJ6ykl6WVdhc1TTc1be31d+SjeV2N+Wt93v8JlHtXjy+bZc/sx8jwlcBmk+VFH/a73bI8Jz5TUvu57/ZsjwlUE5Erylp+jI92v8ACceUtX5LK92v8JWA5El9pql/w5fut/hMPKmv/wAmb7pf4SyANez+2leDVOx4Wa1Fb9ce2C/ekkkd2L2qhlVwnHBzdpJS83m+9fSu8z7R6lPEWPVgqvn5FnKg7E3CC4JSsm0tt9oxey3W7aO3R6cnG44ark1XR6OFkK+XJ9/FCUN2unTZp+nu6dbOGnu0bdVzeb6+qap2r/xR8mcjEj+C7502qXEnXKFu6lFLgUvnd76fZ1N2wMxZ9cLI1WQUlvw2QcJr6nF9ws0+u62FtuPB2wTjCTinKKbXEk/RvsvYfQSGYS9Q7MYuqz5mfp1Nk9lFuUd20u5P6V3+0AopV1qpKNcUopJJJbJJdySMgAAAAAAAAAAAA+DWdJWrQglfOuyE1bXOPfGaTSez6NbOSafemzo0XR54Up26jmO7JnGEZNRUYRjHfaEYr0buT3fXqABW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GDw4SBwgOFA8WGBYUFRgSEhQXFBUWHxMaIBQTHhoZJzImIyUoJR4UIDssLycwNTguFh4xNTIrQTIvLCkBCQoKDQwMGA4OGjQkHiQwLTU0NjQyLjUwLTU1LDMrLS40MSw0LjUsKTUwMCo1LTUpNSwpLzUqKTU0NTIyLCwsKf/AABEIAHgAgAMBIgACEQEDEQH/xAAbAAEBAAIDAQAAAAAAAAAAAAAABQIGAQMHBP/EAEAQAAICAQIDAwcGDAcAAAAAAAABAgMEBRESEyEGMdIWNEFykZSyIjJRYXGhFTNTYoGDhJKis8HRBxQkJUNSVP/EABYBAQEBAAAAAAAAAAAAAAAAAAABA//EACERAQACAQQBBQAAAAAAAAAAAAABETECEyFB8AMSIlGx/9oADAMBAAIRAxEAPwD3EA4b2XRAFJNtJrdd/wBRyecdjsHUcbWNQt1Pkum3h5kY278v5O9HD067R+S/tPRyRIAAoAAAAAAAAAAAAABrOqdqZYOdXVBVPHi6oXt78cbLnJUJddtui3+qyJsxrmR2HpzIZf8AnEp33ynPnOuHNrb2Vag9unAlHb7N/SA0XVa8rUdRqqk+OPL33T2+THhl97RsZE0erl5ebxtOW1ClLZJyfKe76FscdNPUnRM/CKio/OQABmAAAAAAAAAAAAAAAAkab55n/qP5bK5I07pm56+qh/wSX9CuSMAACgAAAAAAAAAAAAAAACPp/n2d6uP8NhYI+n+fZ3q4/wANhYJGAABQAAAAAAAAAAAAAAABH0/z7O9XH+GwsEfT/Ps71cf4bCwSMAACgAAAAAAAAAAAAAAACNgS/wBfnL8zGf3W/wBiyaz+EXgajm8ODkW71434qMXt+N792inga6s23lTw8iqzgdi5sIpOKkk9mm/S17QKYAAAAAAAAAAAAAAAABoGvYdmpahnxqxVao49DjxZdlEanLnbzXD377L6PmoDv7Q6hXi5Go1ZGrLFstqxuXN8W/R28W23s/SY6T2jx6snH/3bn8vGlXOyMLJNy5te26Sb67P2Gy9l8tZ+Dh2RutmpVQfFatrJfJ6ykl6WVdhc1TTc1be31d+SjeV2N+Wt93v8JlHtXjy+bZc/sx8jwlcBmk+VFH/a73bI8Jz5TUvu57/ZsjwlUE5Erylp+jI92v8ACceUtX5LK92v8JWA5El9pql/w5fut/hMPKmv/wAmb7pf4SyANez+2leDVOx4Wa1Fb9ce2C/ekkkd2L2qhlVwnHBzdpJS83m+9fSu8z7R6lPEWPVgqvn5FnKg7E3CC4JSsm0tt9oxey3W7aO3R6cnG44ark1XR6OFkK+XJ9/FCUN2unTZp+nu6dbOGnu0bdVzeb6+qap2r/xR8mcjEj+C7502qXEnXKFu6lFLgUvnd76fZ1N2wMxZ9cLI1WQUlvw2QcJr6nF9ws0+u62FtuPB2wTjCTinKKbXEk/RvsvYfQSGYS9Q7MYuqz5mfp1Nk9lFuUd20u5P6V3+0AopV1qpKNcUopJJJbJJdySMgAAAAAAAAAAAA+DWdJWrQglfOuyE1bXOPfGaTSez6NbOSafemzo0XR54Up26jmO7JnGEZNRUYRjHfaEYr0buT3fXqABW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3" name="Picture 9" descr="E: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3240360" cy="2583160"/>
          </a:xfrm>
          <a:prstGeom prst="rect">
            <a:avLst/>
          </a:prstGeom>
          <a:noFill/>
        </p:spPr>
      </p:pic>
      <p:sp>
        <p:nvSpPr>
          <p:cNvPr id="1035" name="AutoShape 11" descr="data:image/jpeg;base64,/9j/4AAQSkZJRgABAQAAAQABAAD/2wCEAAkGBhQQEBQUEBQUFBUQFRUWFxAVFRcUFBgUFhUVGBgXFRQXHCYeFxkkGxIVHy8gIygpLCwtFh4xNTAqNSYrLCkBCQoKBQUFDQUFDSkYEhgpKSkpKSkpKSkpKSkpKSkpKSkpKSkpKSkpKSkpKSkpKSkpKSkpKSkpKSkpKSkpKSkpKf/AABEIALIBGAMBIgACEQEDEQH/xAAbAAEAAgMBAQAAAAAAAAAAAAAABQYBAwQCB//EAEgQAAIBAwIDBAUJBQUFCQAAAAECAwAEERIhBRMxBiJBURQyYZPTFyNCUlNxgZGUB2KSodIVM3KCsTV1tMHxFiQlQ0RUc6LR/8QAFAEBAAAAAAAAAAAAAAAAAAAAAP/EABQRAQAAAAAAAAAAAAAAAAAAAAD/2gAMAwEAAhEDEQA/APuNKUoFKUoFKUoFKUoFKZrGaDNKxmo3jHaW2swPSZkj1eqpOXb/AARjLN+ANBJ1jNVuTtLPKoNnZTPn/wAy4ItEGfEhwZfw0Vw9npr2/h5slzHbjXIjRW8IZ1aN3jZTLMzgnUp3C0FyzXmSZVBLEKBuSdgB7SelUHiXZoLf2sVzcXdxHdpchlkuGRebGInQBIdC4KiYYxvUtffs+s/RpkitYQ7xSKrlA7hmRgCGfJzk9c+VBJXfbKyizzLu2UjqDNHq3/d1Zrk+Ufhv/vbb3q138CstNtDzIkjl5aGRVVRiTQNeNIx1zuKjYYj/AGzI2DpNhENWDjPpM5Iz0zuDj2ig6oO3fD3GVvbXrjeeMb/cWFSlrxGKXPKkR8YzodXxnpnSTUV2x4a9xY3EcCK0s0TRKWwMaxpJ1HphWY/hWx+yFmyKr20DBVCgtEhbSOnexkdKCZzTNfPOA9kkkur7kTXNtHDMkUaW87qgZYkeRuW2pDlpMYK7aTUj2gmvrGOMw3CXJlmihSK4hw7NI2P76ArjChmJKHZTQXOlVqPtRPCpN5ZTJjq9uRdofaAgEgH3pUlwjtLbXYPo0ySFfWQHDrvjvxnDL+IFBJ0rGqs5oFKZpQKUpQKUpQKUpQKUpQKUpQKUpQKUpQKwazVf472witpVt0zNdS/3dnGVEh2J1MWOI0ABOW8tgelBPE1XJ+2qOXSxR7yRDpYQ4ESN5SXDdwb9dOojfY1yXnZSa/jccQnZVkRlFpbMyRIWBBLyetcMNuulevdNd3Yu7HINu4RZrE8mWNFEa5HqyIgxhJFw4wMZLDwNBFWy3N7PNb3lwbZoNDG3s8rrhkGVb0lxrI1B0OgJuntrb2g7JRwWjPYwqs9sy3EbbtJI0R1FHlOXYOutOv0qsz8MjM6z6RzVjaMSdDy2ZWKnzGUB9m/nUd2ut3a1cxvKpVTtExUknC5JUajpyWwDvjxoJSzu1mRJE3WRVdW81YagfyIrVYcLjt+ZygRzpGlYZJGt8aiB9EHGcDxzUPBwqRL3WFYhpXcz5GDC0eBEwzklZACoxgDcHc5nbS9jmBaJ1kAOMqwYAjwJHj0oKzxnj6+k8t4VzbNqimdmAWYooBOlcbpO+FDFsKxKgHNWDhl20itr06o5HjYqCASp6gEkjIK7ZPjvUJxx7aKaQyQl25JmIY4hcjTCdidOsCRAWwcKwrUe0bxMyJFGvIBaUamcFhLGrBHODnTKHyQc6lGPGgtF3kRsUwGCtpz01YOM+zNUV+NzNDlZJQuJeXJqSVpJxFC0UTNGNJBd5Rp8dONsYq/mqLZcfmcsk83LQFOZcAxKEctOpjVgCAmY4yNfe3OetBeI+mT1qM4xxF4ZIAunRI7K+QS2lY3clSDgYEZznPX8a6+FTs8ETyDDvGjMPJioJH51E8ZvZBdwqqqUXRqZlU4MrMg3J1DKh8aAd9jsaCNte1BiDYgj1yRi7ZUbRhXR3fmMQcyAIgzjcyDoBmrI9rHc8iVlzymEsWcgqzRsuSPPTIwwfOoDhVpDdYUwrGrQpMFQlSYpi8YjlA9ZSkCbdMDGO7mrXpoOe/vOXHI6gu0SM/LUFnJCkgBRvk4wPOoDg3YaH0ONLuNJJiC8s2NMnOkYvIVlXDr3mIGD0ArVJAsqXPojgS3FwmtoG0ug7seqXGGXCIxwevhXRwjjsk90VDAqOfrh0j5pUfREWb1g7lXbSfDyxkhF6Ly3vPR7CYzokJlkS9YuseptMUaToOZqbRIe9qwFqZt+2SoVS+iezkYhQZMNA7eUdwvc38A2lj5VMTNFCHkflxhsF5GwgOBgamPXAGN6gu2Gbnl2KqSLwEzSDolqhXmHOMFmJVAP3ifCgsytmsiqs3Zua0JbhsmF8bCYs1ufIRP61t/l1LsO6OtdPZ3tjFeEx7xTpqD2smNYKNpYow7sqgjGpSceODtQWGlKUClKUClKUClKUClKUClKUCvLuAMk4A3z0G3trTeXyQxtJKwRI1LM7HAVR1JNUy2uhxm4kjlYx2sIU+guGjmuAcFZpVOGFufor0Y51Yxig2zdqG4hcG1sZRCmgOb0/wB5LHqIb0JGGHG2DNuq52B2NSF12Ki9GMVv8zKHEyXWNcouVG0rs28jHJDZO4Zh41v7TcGWSEOki28tr34bkgaYiBggg4HLZe6y+I+4V4m7SlCMhCiRxvIe8r6WIDOkR30oSNQPeG3mMhNwI2heYQWwNRUYUtgZIB3AznaqPfI0l04MXMYzjXE+gB4Yo5ChA0DMeJSFdmOHA2Gdr7monjtxKiqy45QzzmziRYyMa49iAVJ1nPghoPPD7z0a3QXT6W7+NR1sIwx062X6qFQzdB4nepWYMVOjAbBwT0zjbI8RmqjbcIZZZEhBjAc6Hmw8cimFEkULq1tqxrLDHeUdd8zN/wARXh1mryCSVIFiR5AAWCDSjSuPED1mxvjNBxJDJcRwyPraSFmhljVtCHJaOWTTtnIOsdcA7b118ItDapI83LRUjjBcMcFYUIMr5A0kqBtvgL1rn7ZcQhFrJG90tvJIuYpA3zgcEFGVFy0g1KMhQcjNctl2gub2FQtg6CSMCRrpuRHqZcOqphpWXqMlRnPWgnrvh8VxpZwHGh1G/daOVQGBx1BAB/AVEdl7NJrcGeNTLFPOHJBJ5kcxQMckk5WOM7+Qrk4R2SvUhhilvykcCLGI7aFEJVF0rqml1s2wHQL08K7o+wVtg6zcSa2LMXuZu8zABiVVgu+PKgkOH8WEj3CMApt5eX16qUR1b2ZD/wAqjIL/AP8AF5ItY0ehRScvIA5jTyqXx5lVQZ8gK9J+znhw/wDR27E+LoHb+J8nwrb/ANgOH6dPoVrgHOOSnU9T0oOjinFzHcWkSFT6RJIG8Tojhkckf5gg/wA1a+003JjEyRxvMskMcbOucGWVIzhh3gMOTt5Vyyfs34aSCLOBSM7ovLO/tTBr1P2EgIAR7mPSwcabmVgHUghtMhYZBGelBJCGCzjkkwsSKup36AKg8fYBnYbV3Odjpxnwz0z7fZVR4r2VvmjaOO9WaN9OY7qFdRAYMVE0Gk4ONJyh2NeuMdrLq2ik5tjMWCNoltiLqIyYOnUoAkUZxuUx/wAw83nDXULpBuHlEnMnQgFroFFj1kHuRJqlwMnTpx1622NMD2nqcdfvqv8AYye3jso0hnjmEKZllVl3kJLSvIOqksXPeqU4DxX0q3jm5bRiUalR8atBJ0kgdMrhse2g5uOpHKFicq2GSQwnBL6csiDVsCzJ4kZAPtqHXjEqurkcnmJMzxTM7CJU0M8suQuNOQgVCQeZnUQK1cR4e3pMzwykssiNKEDPKqSKigaPVyiIzLgFt1OPrTXCeFB4wZ01ASGSJJe+8abaQWbfV3dRBJwTjwoOnD3Np1e3eeLqN3iZ16jI2YZ8QMEdK5peyNs1vHBy8Lbj5plJEsbY9dJB3lfOST4k75qWuZhGjMcnQC2FUsxwM91RuTtsBUBHfypAqzu3MuGZcqYubCXICAIow7prUtgHBBzkdQjuG9r2tZpLe8czRQFUPFAumNZG3EVzgaUkAxlwdO4zoJxV2zUVwnhMEVsIYgrQkODkiQSaieYZGOdbMSxYnxJqsJxgcKuGgHMms0VWbSryNYgkALI++YTnIXdkAO2nGAvtK8RShgCpBBAIIOQQehB8q90ClKUClKUClKUCtcsoUEsQAoJLHYADqST0GK9mqnxR/wC0rhrRCfRrZh6YQMCRyAyWqt0K470nsKLnvGg0cNuV4xMZNSNZ2zjlwA9+WZDkTTr1WMbFEPrbOfo1aJeExPMkzIDLEGVJOjBXHeXI6qeuD471xz9nImuI7hNUUsY0l48LzI/spRjDp0I8QRsRUVxDtO2RLDLHyCO4xHzTyKXEkUr41QyHuhfaCCCdiFnubdZEZHAZXBVlPQg7EH8M1XV7Pw25LPHFIdUYjRY9OCNemSRmZi0hydUhxnSPKrAl2pKgkBnXUIyQHx493rt41x33CA8qzRkpKoC6t9LRassjKCNtyQeoOCPHIQPB+PSTSoyGRlklbKFDo5LLkbgfMyxHSGVvWDZ31KRYr7jEcMsMUjaWuSyxkjus6jOjV0DEZwPHBxUdxHhksEYayLNJG/MeKRsm5XAVkeR8lX0gaWyACoB2zULxXtAnFoGtrBOZI6o7yvlFs31ZVpPpekIyEiNd8puQN6CQ7fuiW6yGURTwuHtmwWYzYK8sRqC0gdWZCoB2fPhWAl7fga19Bgde8h0y3jgjdTkGOJdyOjN/hqQ4L2XSBzNIzT3LjD3cmNZH1UUd2JP3VwPPJ3qboIbgnZG2s94I8PgAzuTJMQBgAyuS2AABjOPZUwFrNKBSlKBShpQKUpQMVjFZpQQXHexlreEtNHhypUzxs0UpUjSVaRCCykfRbI26VwzXV9YKxaP+0I1BKmIJFdjAOFeIYSQbY1Jg/umrXWMUFa7BrH6JrSVZ5J3aSeZfG4YDUCp3TSNKBSAQFG1S/CeKpcoXi1aQ7oGYY1ctipZPrLkHDeOKiO0vYlLrmSQyPbXEkZjNzESNSEEaZUyA4wTg7MPAiuK07WpYxC3uoeRNDGixW8XeS4AwirZsT3znSNDYZc5OR3iHT2m4tIkqqvOQId9EZbWGUYdXwVOlu7ym9YsPYaS2IuuZpRkkSUCSJpO6Q6RmVVZSVDMh0kjplhtnNdHB+AOySSXpZp7oozoJG0Q6CTFHDg4XRn1huzZPkBN2NikMYSMYUZ6ksSSSSWJ3JJJJJoOTgnDjDGQwQM7FykY0xrnACoMDYBQM4GTk4Ga6LPh0cKssaBQ7u7D6zucsxz1Jz/y6V0SkhTpGSAcDOMnwGfCqrYcS9GleGQs88rCSXD4ijjI3kQSHCQr6uTuzA7ZOAHJDxVOF3q2hfVb3HejBOo2jE40SH6MDlgE1HY5UbYxdxUJw3szbpbvEBzkusmaSRuY05dcFpH8cjHTAHgBXH2dvXt5TYXDZaNddtKTvLag6QGJ6yx7Kx8QVbxOAtFKUoFKUoFKVhqCD7VcZaCNY4CvpN03Kt1YZGsjJdgPoIoLH7gPEVo4R2JitXjkheVXUYmfUD6STkl7gEEM+oltS4O+M42qIhiurm4kv7fksseuC3t5c6ZIFb52RZVyY3kdNmwwKouRvkWZuMMtqZpIWiYLloXZcqdWO9IpKhR1LeA3NBKGoW14BDbzmfURJKSgy+kYY6uWF6N3tTDOW3PgAK6eH8XEmpZF5booZlLBl0Nq0usg2KnQ33aTnwztnghuo11BJUyGU7OuRnBGNjjNBTUaa75iOI1cfNvLhhCJI3wrRSZ1wzpqU6TlW2wRvVyvbRpIWjErxsy450eA6n6ygggHI6b9a0ngkbQGCbM0bZBWXvnSTkLqxk48Cd9hvneqmLe6Mz8OgnZ4EVTJelsXNvGwY8jXuJJGULpf1lU5bJ0khus7+8vg9sCsfIkaK54hEcBwuMC1G+mU57+ciMggZJ2tnC+GR20SxQoERBsBvudySTklidySSSTua9cP4ekEaRxKFSMBVXfYD2nqfEk7knJrpoM0zWKGgzTNKxQZpWKUGaVilBnNKxSgzWKUoM5pmsUoM1wca4LHdwmKYHB3DKdLow9V43G6uDuCK7qUFEv8Ai17BJHYuUU3L6IeKMQMxBckMg29MxkKMBWPeA2K1cuH2qwQpGGZhEoGuRy7kAdWc9T5mvHFuFR3ULRSjKuMeTA+DI30XU4IYbggVToraee69A4jLmKNA6FQUe+jBw3NYHACZQPGuNROfVOKDN2qLOtyk8LJKXlhmZneJAMLI2Vf59yXCpGpUDU3XAqcm4bLcxwSlY45V7zJJHqXJGA7IDnWoGQpOxOM5ANTAgQaFwg0+ouAMaR9AeGB5dK3PIFBLEAAEknYADckk9BQc3D7AQxhAScEkscZLMxZjjoMljsOlV2+7CosTSW5LXquJ0vJjqkadA2lZGAAERDMhRQqhXOAKl+M3khRRbEAygEXJKsiDYghNzKW6BVG/mK45O0EssIFkgmmJQFpcwIiuhImdD3yh0kaV3zkbYOAkuAcWF1AsoBQnUrxE5aORGKyRt7VZSPwz41JVSeHQycOvhz5eYnFmJJCCOKO9RchY1GdKyRggaiWzDuSWq6g0GaUpQKrfb3iLx2hjh1c66YQxCPBl72TI0YJA1LEJHGSBlRvVjNVqCIXPFJJMkrw6IQqv0RNOBJI3+IRCEf5zQSnZ7lejRrArJHGojVHRo2UR9zSysAQRpxXjjPC+cPWcaFOFRtLFsqchugOEK77YepPVgb1nFBUZrc21qkTxZ52qNymCwySIU1qunPfUFmGnZic573V2Vtycy7IcGN4kQIhlRu85CsyFuu69Qd+mB3XnZ9JJGlDSJIwQF0bAIXVsyEFXBDYIYHOB5VzcV7MI2mSCRrSSFQFliwECDJ0SRH5t49zsQMbkEZoIrj4uLKVfQpRI99IUWynLOokYZeaOTJZEQDU0fqkZxpJANi4BwNLSFY0JYklpJW9eWVt3kc+LMfyGANgKhOxcL3Wb+60F5V5cBVWVRagkh1RyShlPfIznGgHpVtoFYxWaUGMVnFKUDFMUpigYpimKUGBSs0oGKUpQMUxSlBg0rNKDFMVmlBjFRPaPgfpUWEblzRHmQTjrHKAcH2qfVZfFWIqXpigp/YSzWRDcXOt75WaOdpiC0Ug9aOJR3Y4iNJGkDUrKSTW7tTfLqkWK4Ilih78KN3lSSWPEhbIWI5A7zdFLHGAc8HbjhrQypdRTS28czRw3jw6Q3KJIjlBIOllYhC430Ofq1a+FcHhtk0Qxqg6nG7MfFnc952PiWJNBEcEjWeDlAgpHpKzws2OZqYvolb+8Kn6YGDrIwMYrTwCyuFkjzzlVA3NEhTl75ISIDLSHWxYyucnfrqwLWFFaridY1LOyoq7lmIUAeZJOBQVrtzcF4TbwwyzXDBZIdC4SKRHzFLJM+EQB0zjOogHAqY7OcYF3bRTaShkXvRnqkikrIh9qurL+FbuGcRS4jEkWrSxOCylc4PUZ2YeRGQfAmoLs/eCLiN5a6lIbRdIoYEpzO5MhA9X5xQ/t5tBaqUpQeJpQqlmOAoJJPQAbkmqR2e7ILcWouGknhuLwvO08ErRyYmcvGGXJRtMZRcMDsKlf2hzMOHTRxHElyUtkPkbh1iz+Acn8KkeBtMFKTQJCIgqoY5eYjKARsCqlcBRsR40EX2nXUYo2AcRlXdpdLJpbMWZIjjWMtklSNJwd+leecsVtpEhIuJGEYQMURV3ZRqIYpiJ8gbnUdI6VZbi3WRSrgMrAqVO4KkYIPsxUNxfs2ZUSKIxrDGmn0eSISRnTp5eMFXQqAwyrDqOuKDX2b1s8j5Cx7IINUjaXXJLaZVVoiVYdzcHAP3wXaPgMnOjtYLycR8QZxLbSHnaYFGqZ4ZWOuLIKpjJHzuwFWKbs3qhVUllt5FJbmQOfXPXUJARIuw2cHp4VFdi7WSW5ubi5lSZ4W9DjlWPlDREdUp0ZIDNI2GwcHkjGKC3wxBVCqAAoACjYAAYAA+6vRoBQ0ClKUClM1pW7U9M+WcHB+443oN1K1SXKqcHqfDBJxWXnAAJ+ljGxOc9OlBspWoXAJA3yRnoent8q02g2YknuswySTsDQddK5pLpSjEEjY97S23h5V7tfVA3265z1+8jeg3UrxJKFGScCkUwbpnbbcEfyNB7pWkXa5xnxx0OM+Wema9SThcZ2z02J/wBKDZStS3AJwM/wnH54rMdwG9XJx44OPwPQ0GylKUCs1igoNV7aLNG8cgDJIpVlPQqwwR+RqlcC4bc3OuG8u3AsXMLRQ5gkmCqpjmmnDFzrRg2lNIznJOKvRql9pOEyC/geG4ktkvVME7xKhYvGGeAgyKwRiDKurGeg+4J7jF9JAI+UiuveDlnK6VCEhi2CAMrgs224zUZaXDXVrIToaRWLxauU7BM9xtWnlFh3wrDI9XJO9dkXY+3UPs5eYAPO8jSStpYMO+5OwYA6cY9ld9jwkR6mZ3ld9i8hBON+6AAFUbnZQKCrcFAnURTvdgTnus0ko1hTrQCdSFJKA55eFYeeK3cY4TFw57Oe2iSJEuBFNoXGqO5HLy5G7Yl5LZPlVjtuCxRMGRe8i6VZmZtK/VTUTpHQbeAqA7Z8PvbiCdITbpHoYrlJJZmZRrXAyqI2tR9b7qC2rSuLgnEhc20M67CeNJAM5xrUNjPszj8KzQQ3au+RJ7COVkVXuWclyFGIYZHG529fRUzecTSOJpc6lQZ7hDZ9g3x1PUnHmQKr/EbZLjjEMciK6W9lPIUZQw1TTQoMhhg7Qvj7j51Jv2dSC3lTh6RWzy97Kxro17DLJjByBjp40G/h3Gua+h43ifTqAYowZMgFkZGIIBIyDg94VF2naaUzhGCEO5URKkqyKuogOJDmOVMAMSCB952rbbcL9DhnbSh7hINtAIpSFDHAUuVLb5AGBnw3rm4Fb4i0WZntwI+7HPDqhyUAV1I26gMVV8HJOBkmg99p4bmBJrm3uyoijeQ2s0SSwnQhOFK6JEzj6x3Nd/ZDhJtbKCJvXVAZD5yv35GPtLs1VftRJf8ALjt7kWsiXV1bxc6EyxvpMquwMLagBojfJ119AFBmsGs1g0ClKUHmTofurjt8FUVuoClT4EDoyn+eK7CK1R2oGnr3BgezAxn78f60GuBcmQjrrxkjOwAwPurxMgWIKDnQYh/9lrqEI1Fh1PXyP3isG2UjGMAHOBtk9d/Pfeg96BnPj/06+dcavhHOcfONlgMkDO5A+6u2vEcAAwPHJ3OTk0GmeMLCwXoEbH5GtiyBUBPTAoLcaNG+nGOu+PvrMkIYAdMYIx1BHSg1SnMkeemGIH7w04/HBasyrpDlerAkD94KcYH5VtliDYz4HII2INZEY64GfPxoOOVQIBp6YQj+JSDW676p/wDIP9Gr16KuMeGc6c7Zzn8s74r28QJBP0TkDwz50Gpx86n+F/8AVP8A9og+dcfuR/6vW3lDVq8QMdegPXb8B+VFjAYnxbHj4DO38z+dBspSlAoKUoM1W/2g2rNYSvF/e2um5i8fnIDzBkDqCFYY8c4qyV5kXIwdweo8MUFe4Bw+d9FxPevMHAdYY4o4bfS6gjIw0jYzkEvUjxTj8VuO+ctkDloC8hyeojXLHA32HSqp2Wl4jLaRpC1nEkBe3DyLLNKfR3eHJRSig/NjxPnU1Nwy5KIskjTEKdTxP6GWfO2rRlgMEDZvDoaDt41cS4CwPDGZAQJZWOVPmseO+RkHBIrU/aa3iRfSJ4kY5B1kRFmVmVisbMWxqVsDfp1NcvFYpFtolkRJWzpkkaF7vQuCciNRrk3Crq2+sa6Oy9mFiyYlTDMEblcpzHnOShJKd5n2z03wM4AcX7NZVNjpjOpIZ7mNDgj5tZ35YwQDshUdPCldHZ6fF5xCL6s0Mg+6W3j/AJ5jalBG3lncvxaZrSWGMpZ2ytzonlBDzXTd3RImDlPHPUVcIFYKNZBbAyQMAnxIGTgZ8Kqx42lvxG61pO5aO1xyreWfAAm2YxqdPU7Hzrvm7VDKCOJiZEL6ZiLVgoYr6k2GzkeXTB8RQTpNcfEbiREzBGJXyPmzII8qTuQxB38h4+YqE7ScUjezSRzpDnVpYB0PLV2YSKHGtAFY4VsnSMatgdHBuIx2kUrz6kBlVTDFDI6oxQEaEiMh7ykMSMDfoD1DRe3U89/w9Li35ASWaUHmpLqZLeUAYUbD5zOfMCrtVFvu2ts15bSDnlIlnDN6Hd7FxGFGOTk5welSvyh2fncforz4NBZawarfyh2fncforz4NYP7Q7PzuP0V58GgstKrXyh2fncforz4NPlDs/O4/RXnwaCy0qtfKJZ+dx+ivPg0+USz87j9FefBoLLSq18odn53H6K8+DT5Q7PzuP0V58GgstKrXyiWfncforz4NPlDs/O4/RXnwaCy0qtfKHZ+dx+ivPg14H7SbLVp1zagNWj0O71ac4zjk5xkEZ9lBaKVWvlDs/O4/RXnwafKHZ+dx+ivPg0FlpVa+UOz87j9FefBp8odn53H6K8+DQWWlVr5Q7PzuP0V58GsfKHZ+dx+ivPg0FmpVa+UOz87j9FefBp8odn53H6K8+DQWWgqtfKJZ+dx+ivPg0H7Q7PzuP0V58Ggs1YNVv5Q7PzuP0V58Gnyh2fncforz4NBE8Cv7iGW+ht7Xncu9lbW0yRIOckcwB6sd5Cdh41cuHyyNGpmRY5CO8ivzFB8g+ldX5CqRwLtjbxXN8788LcTxyRt6HdnKi2hQ7cnIw0bDerGnayKSCSWDUeVgHmxzW65PQkyoDpHUkA4oJyua81SI6wyKjjA16RJpOx3TI3wemR1FQMXGzcQ3AZYpVjUEPBJI0TbnuGQKDkaQTpzsengePs5fpDzXFuoXSpM1tFcStLhgAw+bzIDqJGksQFOaD3wKB4eL3KSy85prS1k1lEjI0S3MenSmx65yd/DypXix4qtxxpSiTJpsJQebBJAT/wB5hxgSKCw67jzNYoJfh2P7QuwevLtDj2ETjP5qfyqXuLGOQYkRHAOQHUMAfMAioK1mxxidcevZWr58tE92pH46/wCVWSgjeK8PZ40SHlLpZTpki5qaR4KuoaSPA+zHjWzhdiYU0kodyfm4xEN8fRBO/trupigximKzSgxihrNYNBis0pQYNZrBpQZpSlApQ0oFViH/AG3J/u+H/iZ6s9RycHUXbXOW1NAsOnbTpSR3B885kI/CgkMVmlKBSlKBSlKBSlKBQUoKBimKzSgximms0oOe8ttcbIDp1DGf+nhXFw3hJjcsxjHdK6Y0ZQckHLZY5Ixj8TUrSgr94o/tW2x1NpeAnbOBLZ4z7M5pWib/AG3H/u+b/iYKUGL0cvjNs3hcWlzF5d6OSCVRnxODJt5K3tq0VCdoOEySvby2/L5trIzDm6gpR4njdSVBP0lP3qK1auJfVsf45/6KCwUqv6uJfVsf45/6KauJfVsf45/6KCwUqv6uJfVsf45/6KauJfVsf45/6KCwVg1AauJfVsf45/6KauJfVsf45/6KCfpUBq4l9Wx/jn/orzJ/aZGwsVP1iZ3x/lwM/nQWGlVrlcV+04f7qf4lZ5XFftOH+6n+JQWSlVvlcV+04f7qf4lOVxX7Th/up/iUFkrFVzlcV+04f7qf4lOVxX7Th/up/iUFkpVb5XFftOH+6n+JTlcV+04f7qf4lBZKVW+VxX7Th/up/iU5XFftOH+6n+JQWSlVvlcV+04f7qf4lOVxX7Th/up/iUFjxWarfK4r9pw/3U/xKcriv2nD/dT/ABKCyUqt8riv2nD/AHU/xKcriv2nD/dT/EoLHWRVb5XFftOH+6n+JTlcV+04f7qf4lBZaVWuVxX7Th/up/iU5XFftOH+6n+JQWWlVrlcV+04f7qf4lOVxX7Th/up/iUFlrBqt8riv2nD/dT/ABKxyuK/acP91P8AEoPNoNfGrhtvmbK2Q+eZJrh9vIYTf8KV1dnOCTQyXE1y8TS3TR55SssYSKMIoAck59Yk58aUE7WaUoFKUoFKUoFKUoFKUoMUpSgUpSgUpSgUpSgUpSgUpSgUpSgUpSgUpSgUpSgUpSgUpSgz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7" name="AutoShape 13" descr="data:image/jpeg;base64,/9j/4AAQSkZJRgABAQAAAQABAAD/2wCEAAkGBhQQEBQUEBQUFBUQFRUWFxAVFRcUFBgUFhUVGBgXFRQXHCYeFxkkGxIVHy8gIygpLCwtFh4xNTAqNSYrLCkBCQoKBQUFDQUFDSkYEhgpKSkpKSkpKSkpKSkpKSkpKSkpKSkpKSkpKSkpKSkpKSkpKSkpKSkpKSkpKSkpKSkpKf/AABEIALIBGAMBIgACEQEDEQH/xAAbAAEAAgMBAQAAAAAAAAAAAAAABQYBAwQCB//EAEgQAAIBAwIDBAUJBQUFCQAAAAECAwAEERIhBRMxBiJBURQyYZPTFyNCUlNxgZGUB2KSodIVM3KCsTV1tMHxFiQlQ0RUc6LR/8QAFAEBAAAAAAAAAAAAAAAAAAAAAP/EABQRAQAAAAAAAAAAAAAAAAAAAAD/2gAMAwEAAhEDEQA/APuNKUoFKUoFKUoFKUoFKZrGaDNKxmo3jHaW2swPSZkj1eqpOXb/AARjLN+ANBJ1jNVuTtLPKoNnZTPn/wAy4ItEGfEhwZfw0Vw9npr2/h5slzHbjXIjRW8IZ1aN3jZTLMzgnUp3C0FyzXmSZVBLEKBuSdgB7SelUHiXZoLf2sVzcXdxHdpchlkuGRebGInQBIdC4KiYYxvUtffs+s/RpkitYQ7xSKrlA7hmRgCGfJzk9c+VBJXfbKyizzLu2UjqDNHq3/d1Zrk+Ufhv/vbb3q138CstNtDzIkjl5aGRVVRiTQNeNIx1zuKjYYj/AGzI2DpNhENWDjPpM5Iz0zuDj2ig6oO3fD3GVvbXrjeeMb/cWFSlrxGKXPKkR8YzodXxnpnSTUV2x4a9xY3EcCK0s0TRKWwMaxpJ1HphWY/hWx+yFmyKr20DBVCgtEhbSOnexkdKCZzTNfPOA9kkkur7kTXNtHDMkUaW87qgZYkeRuW2pDlpMYK7aTUj2gmvrGOMw3CXJlmihSK4hw7NI2P76ArjChmJKHZTQXOlVqPtRPCpN5ZTJjq9uRdofaAgEgH3pUlwjtLbXYPo0ySFfWQHDrvjvxnDL+IFBJ0rGqs5oFKZpQKUpQKUpQKUpQKUpQKUpQKUpQKUpQKwazVf472witpVt0zNdS/3dnGVEh2J1MWOI0ABOW8tgelBPE1XJ+2qOXSxR7yRDpYQ4ESN5SXDdwb9dOojfY1yXnZSa/jccQnZVkRlFpbMyRIWBBLyetcMNuulevdNd3Yu7HINu4RZrE8mWNFEa5HqyIgxhJFw4wMZLDwNBFWy3N7PNb3lwbZoNDG3s8rrhkGVb0lxrI1B0OgJuntrb2g7JRwWjPYwqs9sy3EbbtJI0R1FHlOXYOutOv0qsz8MjM6z6RzVjaMSdDy2ZWKnzGUB9m/nUd2ut3a1cxvKpVTtExUknC5JUajpyWwDvjxoJSzu1mRJE3WRVdW81YagfyIrVYcLjt+ZygRzpGlYZJGt8aiB9EHGcDxzUPBwqRL3WFYhpXcz5GDC0eBEwzklZACoxgDcHc5nbS9jmBaJ1kAOMqwYAjwJHj0oKzxnj6+k8t4VzbNqimdmAWYooBOlcbpO+FDFsKxKgHNWDhl20itr06o5HjYqCASp6gEkjIK7ZPjvUJxx7aKaQyQl25JmIY4hcjTCdidOsCRAWwcKwrUe0bxMyJFGvIBaUamcFhLGrBHODnTKHyQc6lGPGgtF3kRsUwGCtpz01YOM+zNUV+NzNDlZJQuJeXJqSVpJxFC0UTNGNJBd5Rp8dONsYq/mqLZcfmcsk83LQFOZcAxKEctOpjVgCAmY4yNfe3OetBeI+mT1qM4xxF4ZIAunRI7K+QS2lY3clSDgYEZznPX8a6+FTs8ETyDDvGjMPJioJH51E8ZvZBdwqqqUXRqZlU4MrMg3J1DKh8aAd9jsaCNte1BiDYgj1yRi7ZUbRhXR3fmMQcyAIgzjcyDoBmrI9rHc8iVlzymEsWcgqzRsuSPPTIwwfOoDhVpDdYUwrGrQpMFQlSYpi8YjlA9ZSkCbdMDGO7mrXpoOe/vOXHI6gu0SM/LUFnJCkgBRvk4wPOoDg3YaH0ONLuNJJiC8s2NMnOkYvIVlXDr3mIGD0ArVJAsqXPojgS3FwmtoG0ug7seqXGGXCIxwevhXRwjjsk90VDAqOfrh0j5pUfREWb1g7lXbSfDyxkhF6Ly3vPR7CYzokJlkS9YuseptMUaToOZqbRIe9qwFqZt+2SoVS+iezkYhQZMNA7eUdwvc38A2lj5VMTNFCHkflxhsF5GwgOBgamPXAGN6gu2Gbnl2KqSLwEzSDolqhXmHOMFmJVAP3ifCgsytmsiqs3Zua0JbhsmF8bCYs1ufIRP61t/l1LsO6OtdPZ3tjFeEx7xTpqD2smNYKNpYow7sqgjGpSceODtQWGlKUClKUClKUClKUClKUClKUCvLuAMk4A3z0G3trTeXyQxtJKwRI1LM7HAVR1JNUy2uhxm4kjlYx2sIU+guGjmuAcFZpVOGFufor0Y51Yxig2zdqG4hcG1sZRCmgOb0/wB5LHqIb0JGGHG2DNuq52B2NSF12Ki9GMVv8zKHEyXWNcouVG0rs28jHJDZO4Zh41v7TcGWSEOki28tr34bkgaYiBggg4HLZe6y+I+4V4m7SlCMhCiRxvIe8r6WIDOkR30oSNQPeG3mMhNwI2heYQWwNRUYUtgZIB3AznaqPfI0l04MXMYzjXE+gB4Yo5ChA0DMeJSFdmOHA2Gdr7monjtxKiqy45QzzmziRYyMa49iAVJ1nPghoPPD7z0a3QXT6W7+NR1sIwx062X6qFQzdB4nepWYMVOjAbBwT0zjbI8RmqjbcIZZZEhBjAc6Hmw8cimFEkULq1tqxrLDHeUdd8zN/wARXh1mryCSVIFiR5AAWCDSjSuPED1mxvjNBxJDJcRwyPraSFmhljVtCHJaOWTTtnIOsdcA7b118ItDapI83LRUjjBcMcFYUIMr5A0kqBtvgL1rn7ZcQhFrJG90tvJIuYpA3zgcEFGVFy0g1KMhQcjNctl2gub2FQtg6CSMCRrpuRHqZcOqphpWXqMlRnPWgnrvh8VxpZwHGh1G/daOVQGBx1BAB/AVEdl7NJrcGeNTLFPOHJBJ5kcxQMckk5WOM7+Qrk4R2SvUhhilvykcCLGI7aFEJVF0rqml1s2wHQL08K7o+wVtg6zcSa2LMXuZu8zABiVVgu+PKgkOH8WEj3CMApt5eX16qUR1b2ZD/wAqjIL/AP8AF5ItY0ehRScvIA5jTyqXx5lVQZ8gK9J+znhw/wDR27E+LoHb+J8nwrb/ANgOH6dPoVrgHOOSnU9T0oOjinFzHcWkSFT6RJIG8Tojhkckf5gg/wA1a+003JjEyRxvMskMcbOucGWVIzhh3gMOTt5Vyyfs34aSCLOBSM7ovLO/tTBr1P2EgIAR7mPSwcabmVgHUghtMhYZBGelBJCGCzjkkwsSKup36AKg8fYBnYbV3Odjpxnwz0z7fZVR4r2VvmjaOO9WaN9OY7qFdRAYMVE0Gk4ONJyh2NeuMdrLq2ik5tjMWCNoltiLqIyYOnUoAkUZxuUx/wAw83nDXULpBuHlEnMnQgFroFFj1kHuRJqlwMnTpx1622NMD2nqcdfvqv8AYye3jso0hnjmEKZllVl3kJLSvIOqksXPeqU4DxX0q3jm5bRiUalR8atBJ0kgdMrhse2g5uOpHKFicq2GSQwnBL6csiDVsCzJ4kZAPtqHXjEqurkcnmJMzxTM7CJU0M8suQuNOQgVCQeZnUQK1cR4e3pMzwykssiNKEDPKqSKigaPVyiIzLgFt1OPrTXCeFB4wZ01ASGSJJe+8abaQWbfV3dRBJwTjwoOnD3Np1e3eeLqN3iZ16jI2YZ8QMEdK5peyNs1vHBy8Lbj5plJEsbY9dJB3lfOST4k75qWuZhGjMcnQC2FUsxwM91RuTtsBUBHfypAqzu3MuGZcqYubCXICAIow7prUtgHBBzkdQjuG9r2tZpLe8czRQFUPFAumNZG3EVzgaUkAxlwdO4zoJxV2zUVwnhMEVsIYgrQkODkiQSaieYZGOdbMSxYnxJqsJxgcKuGgHMms0VWbSryNYgkALI++YTnIXdkAO2nGAvtK8RShgCpBBAIIOQQehB8q90ClKUClKUClKUCtcsoUEsQAoJLHYADqST0GK9mqnxR/wC0rhrRCfRrZh6YQMCRyAyWqt0K470nsKLnvGg0cNuV4xMZNSNZ2zjlwA9+WZDkTTr1WMbFEPrbOfo1aJeExPMkzIDLEGVJOjBXHeXI6qeuD471xz9nImuI7hNUUsY0l48LzI/spRjDp0I8QRsRUVxDtO2RLDLHyCO4xHzTyKXEkUr41QyHuhfaCCCdiFnubdZEZHAZXBVlPQg7EH8M1XV7Pw25LPHFIdUYjRY9OCNemSRmZi0hydUhxnSPKrAl2pKgkBnXUIyQHx493rt41x33CA8qzRkpKoC6t9LRassjKCNtyQeoOCPHIQPB+PSTSoyGRlklbKFDo5LLkbgfMyxHSGVvWDZ31KRYr7jEcMsMUjaWuSyxkjus6jOjV0DEZwPHBxUdxHhksEYayLNJG/MeKRsm5XAVkeR8lX0gaWyACoB2zULxXtAnFoGtrBOZI6o7yvlFs31ZVpPpekIyEiNd8puQN6CQ7fuiW6yGURTwuHtmwWYzYK8sRqC0gdWZCoB2fPhWAl7fga19Bgde8h0y3jgjdTkGOJdyOjN/hqQ4L2XSBzNIzT3LjD3cmNZH1UUd2JP3VwPPJ3qboIbgnZG2s94I8PgAzuTJMQBgAyuS2AABjOPZUwFrNKBSlKBShpQKUpQMVjFZpQQXHexlreEtNHhypUzxs0UpUjSVaRCCykfRbI26VwzXV9YKxaP+0I1BKmIJFdjAOFeIYSQbY1Jg/umrXWMUFa7BrH6JrSVZ5J3aSeZfG4YDUCp3TSNKBSAQFG1S/CeKpcoXi1aQ7oGYY1ctipZPrLkHDeOKiO0vYlLrmSQyPbXEkZjNzESNSEEaZUyA4wTg7MPAiuK07WpYxC3uoeRNDGixW8XeS4AwirZsT3znSNDYZc5OR3iHT2m4tIkqqvOQId9EZbWGUYdXwVOlu7ym9YsPYaS2IuuZpRkkSUCSJpO6Q6RmVVZSVDMh0kjplhtnNdHB+AOySSXpZp7oozoJG0Q6CTFHDg4XRn1huzZPkBN2NikMYSMYUZ6ksSSSSWJ3JJJJJoOTgnDjDGQwQM7FykY0xrnACoMDYBQM4GTk4Ga6LPh0cKssaBQ7u7D6zucsxz1Jz/y6V0SkhTpGSAcDOMnwGfCqrYcS9GleGQs88rCSXD4ijjI3kQSHCQr6uTuzA7ZOAHJDxVOF3q2hfVb3HejBOo2jE40SH6MDlgE1HY5UbYxdxUJw3szbpbvEBzkusmaSRuY05dcFpH8cjHTAHgBXH2dvXt5TYXDZaNddtKTvLag6QGJ6yx7Kx8QVbxOAtFKUoFKUoFKVhqCD7VcZaCNY4CvpN03Kt1YZGsjJdgPoIoLH7gPEVo4R2JitXjkheVXUYmfUD6STkl7gEEM+oltS4O+M42qIhiurm4kv7fksseuC3t5c6ZIFb52RZVyY3kdNmwwKouRvkWZuMMtqZpIWiYLloXZcqdWO9IpKhR1LeA3NBKGoW14BDbzmfURJKSgy+kYY6uWF6N3tTDOW3PgAK6eH8XEmpZF5booZlLBl0Nq0usg2KnQ33aTnwztnghuo11BJUyGU7OuRnBGNjjNBTUaa75iOI1cfNvLhhCJI3wrRSZ1wzpqU6TlW2wRvVyvbRpIWjErxsy450eA6n6ygggHI6b9a0ngkbQGCbM0bZBWXvnSTkLqxk48Cd9hvneqmLe6Mz8OgnZ4EVTJelsXNvGwY8jXuJJGULpf1lU5bJ0khus7+8vg9sCsfIkaK54hEcBwuMC1G+mU57+ciMggZJ2tnC+GR20SxQoERBsBvudySTklidySSSTua9cP4ekEaRxKFSMBVXfYD2nqfEk7knJrpoM0zWKGgzTNKxQZpWKUGaVilBnNKxSgzWKUoM5pmsUoM1wca4LHdwmKYHB3DKdLow9V43G6uDuCK7qUFEv8Ai17BJHYuUU3L6IeKMQMxBckMg29MxkKMBWPeA2K1cuH2qwQpGGZhEoGuRy7kAdWc9T5mvHFuFR3ULRSjKuMeTA+DI30XU4IYbggVToraee69A4jLmKNA6FQUe+jBw3NYHACZQPGuNROfVOKDN2qLOtyk8LJKXlhmZneJAMLI2Vf59yXCpGpUDU3XAqcm4bLcxwSlY45V7zJJHqXJGA7IDnWoGQpOxOM5ANTAgQaFwg0+ouAMaR9AeGB5dK3PIFBLEAAEknYADckk9BQc3D7AQxhAScEkscZLMxZjjoMljsOlV2+7CosTSW5LXquJ0vJjqkadA2lZGAAERDMhRQqhXOAKl+M3khRRbEAygEXJKsiDYghNzKW6BVG/mK45O0EssIFkgmmJQFpcwIiuhImdD3yh0kaV3zkbYOAkuAcWF1AsoBQnUrxE5aORGKyRt7VZSPwz41JVSeHQycOvhz5eYnFmJJCCOKO9RchY1GdKyRggaiWzDuSWq6g0GaUpQKrfb3iLx2hjh1c66YQxCPBl72TI0YJA1LEJHGSBlRvVjNVqCIXPFJJMkrw6IQqv0RNOBJI3+IRCEf5zQSnZ7lejRrArJHGojVHRo2UR9zSysAQRpxXjjPC+cPWcaFOFRtLFsqchugOEK77YepPVgb1nFBUZrc21qkTxZ52qNymCwySIU1qunPfUFmGnZic573V2Vtycy7IcGN4kQIhlRu85CsyFuu69Qd+mB3XnZ9JJGlDSJIwQF0bAIXVsyEFXBDYIYHOB5VzcV7MI2mSCRrSSFQFliwECDJ0SRH5t49zsQMbkEZoIrj4uLKVfQpRI99IUWynLOokYZeaOTJZEQDU0fqkZxpJANi4BwNLSFY0JYklpJW9eWVt3kc+LMfyGANgKhOxcL3Wb+60F5V5cBVWVRagkh1RyShlPfIznGgHpVtoFYxWaUGMVnFKUDFMUpigYpimKUGBSs0oGKUpQMUxSlBg0rNKDFMVmlBjFRPaPgfpUWEblzRHmQTjrHKAcH2qfVZfFWIqXpigp/YSzWRDcXOt75WaOdpiC0Ug9aOJR3Y4iNJGkDUrKSTW7tTfLqkWK4Ilih78KN3lSSWPEhbIWI5A7zdFLHGAc8HbjhrQypdRTS28czRw3jw6Q3KJIjlBIOllYhC430Ofq1a+FcHhtk0Qxqg6nG7MfFnc952PiWJNBEcEjWeDlAgpHpKzws2OZqYvolb+8Kn6YGDrIwMYrTwCyuFkjzzlVA3NEhTl75ISIDLSHWxYyucnfrqwLWFFaridY1LOyoq7lmIUAeZJOBQVrtzcF4TbwwyzXDBZIdC4SKRHzFLJM+EQB0zjOogHAqY7OcYF3bRTaShkXvRnqkikrIh9qurL+FbuGcRS4jEkWrSxOCylc4PUZ2YeRGQfAmoLs/eCLiN5a6lIbRdIoYEpzO5MhA9X5xQ/t5tBaqUpQeJpQqlmOAoJJPQAbkmqR2e7ILcWouGknhuLwvO08ErRyYmcvGGXJRtMZRcMDsKlf2hzMOHTRxHElyUtkPkbh1iz+Acn8KkeBtMFKTQJCIgqoY5eYjKARsCqlcBRsR40EX2nXUYo2AcRlXdpdLJpbMWZIjjWMtklSNJwd+leecsVtpEhIuJGEYQMURV3ZRqIYpiJ8gbnUdI6VZbi3WRSrgMrAqVO4KkYIPsxUNxfs2ZUSKIxrDGmn0eSISRnTp5eMFXQqAwyrDqOuKDX2b1s8j5Cx7IINUjaXXJLaZVVoiVYdzcHAP3wXaPgMnOjtYLycR8QZxLbSHnaYFGqZ4ZWOuLIKpjJHzuwFWKbs3qhVUllt5FJbmQOfXPXUJARIuw2cHp4VFdi7WSW5ubi5lSZ4W9DjlWPlDREdUp0ZIDNI2GwcHkjGKC3wxBVCqAAoACjYAAYAA+6vRoBQ0ClKUClM1pW7U9M+WcHB+443oN1K1SXKqcHqfDBJxWXnAAJ+ljGxOc9OlBspWoXAJA3yRnoent8q02g2YknuswySTsDQddK5pLpSjEEjY97S23h5V7tfVA3265z1+8jeg3UrxJKFGScCkUwbpnbbcEfyNB7pWkXa5xnxx0OM+Wema9SThcZ2z02J/wBKDZStS3AJwM/wnH54rMdwG9XJx44OPwPQ0GylKUCs1igoNV7aLNG8cgDJIpVlPQqwwR+RqlcC4bc3OuG8u3AsXMLRQ5gkmCqpjmmnDFzrRg2lNIznJOKvRql9pOEyC/geG4ktkvVME7xKhYvGGeAgyKwRiDKurGeg+4J7jF9JAI+UiuveDlnK6VCEhi2CAMrgs224zUZaXDXVrIToaRWLxauU7BM9xtWnlFh3wrDI9XJO9dkXY+3UPs5eYAPO8jSStpYMO+5OwYA6cY9ld9jwkR6mZ3ld9i8hBON+6AAFUbnZQKCrcFAnURTvdgTnus0ko1hTrQCdSFJKA55eFYeeK3cY4TFw57Oe2iSJEuBFNoXGqO5HLy5G7Yl5LZPlVjtuCxRMGRe8i6VZmZtK/VTUTpHQbeAqA7Z8PvbiCdITbpHoYrlJJZmZRrXAyqI2tR9b7qC2rSuLgnEhc20M67CeNJAM5xrUNjPszj8KzQQ3au+RJ7COVkVXuWclyFGIYZHG529fRUzecTSOJpc6lQZ7hDZ9g3x1PUnHmQKr/EbZLjjEMciK6W9lPIUZQw1TTQoMhhg7Qvj7j51Jv2dSC3lTh6RWzy97Kxro17DLJjByBjp40G/h3Gua+h43ifTqAYowZMgFkZGIIBIyDg94VF2naaUzhGCEO5URKkqyKuogOJDmOVMAMSCB952rbbcL9DhnbSh7hINtAIpSFDHAUuVLb5AGBnw3rm4Fb4i0WZntwI+7HPDqhyUAV1I26gMVV8HJOBkmg99p4bmBJrm3uyoijeQ2s0SSwnQhOFK6JEzj6x3Nd/ZDhJtbKCJvXVAZD5yv35GPtLs1VftRJf8ALjt7kWsiXV1bxc6EyxvpMquwMLagBojfJ119AFBmsGs1g0ClKUHmTofurjt8FUVuoClT4EDoyn+eK7CK1R2oGnr3BgezAxn78f60GuBcmQjrrxkjOwAwPurxMgWIKDnQYh/9lrqEI1Fh1PXyP3isG2UjGMAHOBtk9d/Pfeg96BnPj/06+dcavhHOcfONlgMkDO5A+6u2vEcAAwPHJ3OTk0GmeMLCwXoEbH5GtiyBUBPTAoLcaNG+nGOu+PvrMkIYAdMYIx1BHSg1SnMkeemGIH7w04/HBasyrpDlerAkD94KcYH5VtliDYz4HII2INZEY64GfPxoOOVQIBp6YQj+JSDW676p/wDIP9Gr16KuMeGc6c7Zzn8s74r28QJBP0TkDwz50Gpx86n+F/8AVP8A9og+dcfuR/6vW3lDVq8QMdegPXb8B+VFjAYnxbHj4DO38z+dBspSlAoKUoM1W/2g2rNYSvF/e2um5i8fnIDzBkDqCFYY8c4qyV5kXIwdweo8MUFe4Bw+d9FxPevMHAdYY4o4bfS6gjIw0jYzkEvUjxTj8VuO+ctkDloC8hyeojXLHA32HSqp2Wl4jLaRpC1nEkBe3DyLLNKfR3eHJRSig/NjxPnU1Nwy5KIskjTEKdTxP6GWfO2rRlgMEDZvDoaDt41cS4CwPDGZAQJZWOVPmseO+RkHBIrU/aa3iRfSJ4kY5B1kRFmVmVisbMWxqVsDfp1NcvFYpFtolkRJWzpkkaF7vQuCciNRrk3Crq2+sa6Oy9mFiyYlTDMEblcpzHnOShJKd5n2z03wM4AcX7NZVNjpjOpIZ7mNDgj5tZ35YwQDshUdPCldHZ6fF5xCL6s0Mg+6W3j/AJ5jalBG3lncvxaZrSWGMpZ2ytzonlBDzXTd3RImDlPHPUVcIFYKNZBbAyQMAnxIGTgZ8Kqx42lvxG61pO5aO1xyreWfAAm2YxqdPU7Hzrvm7VDKCOJiZEL6ZiLVgoYr6k2GzkeXTB8RQTpNcfEbiREzBGJXyPmzII8qTuQxB38h4+YqE7ScUjezSRzpDnVpYB0PLV2YSKHGtAFY4VsnSMatgdHBuIx2kUrz6kBlVTDFDI6oxQEaEiMh7ykMSMDfoD1DRe3U89/w9Li35ASWaUHmpLqZLeUAYUbD5zOfMCrtVFvu2ts15bSDnlIlnDN6Hd7FxGFGOTk5welSvyh2fncforz4NBZawarfyh2fncforz4NYP7Q7PzuP0V58GgstKrXyh2fncforz4NPlDs/O4/RXnwaCy0qtfKJZ+dx+ivPg0+USz87j9FefBoLLSq18odn53H6K8+DT5Q7PzuP0V58GgstKrXyiWfncforz4NPlDs/O4/RXnwaCy0qtfKHZ+dx+ivPg14H7SbLVp1zagNWj0O71ac4zjk5xkEZ9lBaKVWvlDs/O4/RXnwafKHZ+dx+ivPg0FlpVa+UOz87j9FefBp8odn53H6K8+DQWWlVr5Q7PzuP0V58GsfKHZ+dx+ivPg0FmpVa+UOz87j9FefBp8odn53H6K8+DQWWgqtfKJZ+dx+ivPg0H7Q7PzuP0V58Ggs1YNVv5Q7PzuP0V58Gnyh2fncforz4NBE8Cv7iGW+ht7Xncu9lbW0yRIOckcwB6sd5Cdh41cuHyyNGpmRY5CO8ivzFB8g+ldX5CqRwLtjbxXN8788LcTxyRt6HdnKi2hQ7cnIw0bDerGnayKSCSWDUeVgHmxzW65PQkyoDpHUkA4oJyua81SI6wyKjjA16RJpOx3TI3wemR1FQMXGzcQ3AZYpVjUEPBJI0TbnuGQKDkaQTpzsengePs5fpDzXFuoXSpM1tFcStLhgAw+bzIDqJGksQFOaD3wKB4eL3KSy85prS1k1lEjI0S3MenSmx65yd/DypXix4qtxxpSiTJpsJQebBJAT/wB5hxgSKCw67jzNYoJfh2P7QuwevLtDj2ETjP5qfyqXuLGOQYkRHAOQHUMAfMAioK1mxxidcevZWr58tE92pH46/wCVWSgjeK8PZ40SHlLpZTpki5qaR4KuoaSPA+zHjWzhdiYU0kodyfm4xEN8fRBO/trupigximKzSgxihrNYNBis0pQYNZrBpQZpSlApQ0oFViH/AG3J/u+H/iZ6s9RycHUXbXOW1NAsOnbTpSR3B885kI/CgkMVmlKBSlKBSlKBSlKBQUoKBimKzSgximms0oOe8ttcbIDp1DGf+nhXFw3hJjcsxjHdK6Y0ZQckHLZY5Ixj8TUrSgr94o/tW2x1NpeAnbOBLZ4z7M5pWib/AG3H/u+b/iYKUGL0cvjNs3hcWlzF5d6OSCVRnxODJt5K3tq0VCdoOEySvby2/L5trIzDm6gpR4njdSVBP0lP3qK1auJfVsf45/6KCwUqv6uJfVsf45/6KauJfVsf45/6KCwUqv6uJfVsf45/6KauJfVsf45/6KCwVg1AauJfVsf45/6KauJfVsf45/6KCfpUBq4l9Wx/jn/orzJ/aZGwsVP1iZ3x/lwM/nQWGlVrlcV+04f7qf4lZ5XFftOH+6n+JQWSlVvlcV+04f7qf4lOVxX7Th/up/iUFkrFVzlcV+04f7qf4lOVxX7Th/up/iUFkpVb5XFftOH+6n+JTlcV+04f7qf4lBZKVW+VxX7Th/up/iU5XFftOH+6n+JQWSlVvlcV+04f7qf4lOVxX7Th/up/iUFjxWarfK4r9pw/3U/xKcriv2nD/dT/ABKCyUqt8riv2nD/AHU/xKcriv2nD/dT/EoLHWRVb5XFftOH+6n+JTlcV+04f7qf4lBZaVWuVxX7Th/up/iU5XFftOH+6n+JQWWlVrlcV+04f7qf4lOVxX7Th/up/iUFlrBqt8riv2nD/dT/ABKxyuK/acP91P8AEoPNoNfGrhtvmbK2Q+eZJrh9vIYTf8KV1dnOCTQyXE1y8TS3TR55SssYSKMIoAck59Yk58aUE7WaUoFKUoFKUoFKUoFKUoMUpSgUpSgUpSgUpSgUpSgUpSgUpSgUpSgUpSgUpSgUpSgUpSgz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9" name="Picture 15" descr="E: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501008"/>
            <a:ext cx="3672408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encrypted-tbn1.gstatic.com/images?q=tbn:ANd9GcQrnLTJN2fKC_R_ZGB7B95Gd7VykHPxVSVb-drXR0t8_1Wjqf-mF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7776864" cy="1878311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683568" y="2996952"/>
            <a:ext cx="7416824" cy="324036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AÇILAR IŞINLARDAN OLUŞUR.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data:image/jpeg;base64,/9j/4AAQSkZJRgABAQAAAQABAAD/2wCEAAkGBwgHBgkIBwgWFgkXDRYaGRQXGRsbIBAWIB0iIiAYKx8vKDQsJCYxJx8fIjUqKzs1ODo6IyY3Qjk4Nys5OjcBCgoKBQUFDgUFDisZExkrKysrKysrKysrKysrKysrKysrKysrKysrKysrKysrKysrKysrKysrKysrKysrKysrK//AABEIAHgAeAMBIgACEQEDEQH/xAAbAAEAAwADAQAAAAAAAAAAAAAABAUGAgMHAf/EADkQAAEDAgIEDQMCBwEAAAAAAAABAgMEBQYRByExdBITFhc2N0FVVpKTsdEVIlFhgTJCUnWRlNIU/8QAFAEBAAAAAAAAAAAAAAAAAAAAAP/EABQRAQAAAAAAAAAAAAAAAAAAAAD/2gAMAwEAAhEDEQA/APaq2rp6Cklq6yZGU7G5ue5ckan5U5UtTDWU0dTSyo6BzUVrk2ORe0zmk/q+v25vJGj/AKE2Tc4/YDQAAAAAAAAAAAAAAAAAADL6T+r6/bm8kaP+hNk3OP2I+k/q+v25vJGj/oTZNzj9gNAAAAAAAAAAAAAAAAAAAMvpP6vr9ubyRo/6E2Tc4/Yj6T+r6/bm8kaP+hNk3OP2A0AAAAAAAAAAAAAAAAAAAy+k/q+v25vJGj/oTZNzj9iPpP6vr9ubyRo/6E2Tc4/YDQAAAAAAAAAAAAAAAAAADL6T+r6/bm8kaP8AoTZNzj9iPpP6vr9ubyRo/wChNk3OP2A0AAAAoIsQS3C811ts1K1/EcFJZXvVrUkdrSNMmrwly1qurLNNp3WPEFPdKKrmlZxU0Er2TMcufEvbrXX2ty+5F1ZovYBcgzLMS1s1hdfqa1o63cWsiN4zKV8Sa+GjeDlnlrRqr+6LqJ9Vd1lpKB9nRr31CpxbnKqNRnB4SvXtXJE2dqqiZptAtwVVtrqz6hPbrmxnHtja9skeaNlYqqi/aqqrVRU1pmu1Fz2olqAAAAAAAABl9J/V9ftzeSNH/QmybnH7EfSf1fX7c3lHgvGVHSYTtNO+2VqubSsRVZSTOauSbUcjclT9UA9EBleXVB3TX/6c/wDyW2H77R3+llqKFHo1sqsckjHMc16ZZorV1ptAzOEabkrfcS01zVWwz1y1EUqp9sqP2sz/AKmqmWW1c0yMc6qqFl0sytYrM6eFURdrc2PRFy7FVus9KSovtFd7ks9O6ejcsf8A52xoxvFZJ9yOcrk2rl2akTtOmy4W4q0XaK7vR1bWPkdO5uxvCTgoxFXajW5Iirtyz7QJVmYxcD0LFT7Ppkf+OKQodGtGlz0b2JJpHNlYzNj2rkrFRVRFTs2KqZL+SZTU16o8H/QG0fCuDaZYWy5okbky4KSqu1NWtW5Z56te0v8AD1qisdjobVA7OOKFrM1/myTWv7rrA+262Moppqh875Kl6NR0j8s+C3PJqIiIiImarqTtUngAAAAAAAAAZfSf1fX7c3kjR/0Jsm5x+xH0n9X1+3N5X4HxVh+mwfZ4Ki8wtlbSMRWrI1FauWwDcGUwD/FiH+8z+zSfyxw137B6jfkzOCcT2GmW+8feIW8K7TObm9qcJqo3JyfoB6ECj5Y4a79g9RvyOWOGu/YPUb8gXgKPljhrv2D1G/I5Y4a79g9RvyBeAo+WOGu/YPUb8jljhrv2D1G/IF4Cj5Y4a79g9RvyOWOGu/YPUb8gXgKPljhrv2D1G/I5Y4a79g9RvyBeA6aSqgraaOppJkfA5M2uauaOT8op9A4V9FTXGjlo66FH0z25OYuxyfgz3Nzg7w7D5QAHN1g7w7D5Rzc4O8Ow+UABzdYO8Ow+Uc3WDvDsPlAAc3WDvDsPlHN1g7w7D5QAHN1g7w7D5RzdYO8Ow+UABzdYO8Ow+Uc3WDvDsPlAAc3WDvDsPlHN1g7w7D5QANDQUVNbqOKjoYUZTMbk1ibGp+AA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8" name="Picture 4" descr="http://upload.wikimedia.org/wikipedia/commons/thumb/6/6c/Right_angle.svg/150px-Right_angl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685800"/>
            <a:ext cx="1428750" cy="1428750"/>
          </a:xfrm>
          <a:prstGeom prst="rect">
            <a:avLst/>
          </a:prstGeom>
          <a:noFill/>
        </p:spPr>
      </p:pic>
      <p:pic>
        <p:nvPicPr>
          <p:cNvPr id="16390" name="Picture 6" descr="http://upload.wikimedia.org/wikipedia/commons/thumb/6/6c/Right_angle.svg/150px-Right_angl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685800"/>
            <a:ext cx="1428750" cy="1428750"/>
          </a:xfrm>
          <a:prstGeom prst="rect">
            <a:avLst/>
          </a:prstGeom>
          <a:noFill/>
        </p:spPr>
      </p:pic>
      <p:pic>
        <p:nvPicPr>
          <p:cNvPr id="16392" name="Picture 8" descr="http://upload.wikimedia.org/wikipedia/commons/thumb/6/6c/Right_angle.svg/150px-Right_angl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685800"/>
            <a:ext cx="1428750" cy="1428750"/>
          </a:xfrm>
          <a:prstGeom prst="rect">
            <a:avLst/>
          </a:prstGeom>
          <a:noFill/>
        </p:spPr>
      </p:pic>
      <p:pic>
        <p:nvPicPr>
          <p:cNvPr id="16394" name="Picture 10" descr="https://encrypted-tbn0.gstatic.com/images?q=tbn:ANd9GcQgqZFhWdRFjeodhNe3iW_JJECmBF9SwRCIYhKI6oqiq7-EEuj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159224" cy="2727177"/>
          </a:xfrm>
          <a:prstGeom prst="rect">
            <a:avLst/>
          </a:prstGeom>
          <a:noFill/>
        </p:spPr>
      </p:pic>
      <p:sp>
        <p:nvSpPr>
          <p:cNvPr id="7" name="6 Oval"/>
          <p:cNvSpPr/>
          <p:nvPr/>
        </p:nvSpPr>
        <p:spPr>
          <a:xfrm>
            <a:off x="4572000" y="476672"/>
            <a:ext cx="3960440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DİK AÇI 90* DERECEDİR.90*DERECENİN ALTINDA OLAMAZ.ÜSTÜNDE DE OLAMAZ.</a:t>
            </a:r>
            <a:endParaRPr lang="tr-TR" dirty="0"/>
          </a:p>
        </p:txBody>
      </p:sp>
      <p:pic>
        <p:nvPicPr>
          <p:cNvPr id="16396" name="Picture 12" descr="https://encrypted-tbn3.gstatic.com/images?q=tbn:ANd9GcR6NBsC6AkmHr_MiVkVc0RUolihoo9mYYs3_5hXBkCJbR5Lc3la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789040"/>
            <a:ext cx="4968552" cy="2727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908720"/>
            <a:ext cx="618823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13800" b="1" cap="none" spc="0" dirty="0" smtClean="0">
                <a:ln/>
                <a:solidFill>
                  <a:schemeClr val="accent3"/>
                </a:solidFill>
                <a:effectLst/>
              </a:rPr>
              <a:t>DAR AÇI</a:t>
            </a:r>
            <a:endParaRPr lang="tr-TR" sz="13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410" name="AutoShape 2" descr="data:image/jpeg;base64,/9j/4AAQSkZJRgABAQAAAQABAAD/2wCEAAkGBwgHBgkIBwgVFAkXGCEbGRcYGCUgHhwgICEdHikdICQkHCgjHygvHSMrITcoKCkrLi40IyQzODQsNzQuLjcBCgoKDg0KGhAPGjglHyU2Lzc4ODg4LDczNzc1Lys3NCwrNDc3NywzNy43NDc0Nzc0NDcsNysuLDQsLys4KzQ4OP/AABEIAOEA4QMBIgACEQEDEQH/xAAcAAEBAAMBAQEBAAAAAAAAAAAABwMEBgUCAQj/xAA+EAEAAQMCAgUIBwYHAQAAAAAAAQIDBAUGESEHEzFBURIiJ0JhZZGiFRYyVHGB4iMkNIKSsRRDUmKhweEz/8QAGgEBAAIDAQAAAAAAAAAAAAAAAAMGAgQFAf/EACcRAQACAQIEBQUAAAAAAAAAAAABAgMEERQxUpEFEhMyUSEiQaHw/9oADAMBAAIRAxEAPwC4gAAAAAAAAAAAAAAAAAAAAAAAAAAAAAAAAAAAAAAAAAAAAAAAAAAAAAAAAAAAAAAAAAAAAAAAAAAAAADltK3nj6zurI0bS8aq5j2qf2l+J82Kv9MeLqQAAAAAAAAAAAAAAAAAAAAAAAAAAE33nuLO3BqtWz9o1/t5/iL8dlunviJ8ebY33unMvZ1O1Nqedq9zlXXHZZpntmfCeDoNl7Vw9q6VTjY/nZNXO5dn7VdU98yDZ2tt3A2xpFrTtNt8Lcdsz21T4y9cAAAAAAAAAAAAAAAAAAAAAAAAAHEb/wB4XtNuWtB2/R1mv3uVER2URPrVeHJs7+3jG3ce3haba63W73K1ajn/ADT7HxsDZ06Dau6jqtzrdcvedduTz4cfVj2A2NibQs7Ywa671fWard869dnnNVU8+Eezi6kAAAAAAAAAAAAAAAAAAAAAAAAAHM763dj7W06Kop6zUbnm2bMdtdXZ+PDi2d4bnwtq6RXnZk8a55UUR9quqeyIczsbbGdnajVu3dseVqVfO1bnss0zziOHjwBs7C2jkYuRd3HuSrrNevc548+qpnspp8OTugAAAAAAAAAAAAAAAAAAAAAAAAAeXuTX8DbelXdR1O75Nqnsjvqnupjxlm1nVcPRNNv6hqN6KMeiOMzP9o8ZTzb+l5vSDrVG5dxWZp0eif3bHq7J4evVH/gM2z9Az906xTvDdtrhMfw1ieyinuqmPHmpb8iIiIiI5P0AAAAAAAAAAAAAAAAAAAAAAAABr5+bj6dh3szMuxRYojjVVPdDJfvWsezXev1xTapjjMz2RCWV1ZXSrrUUW/Ko2jZq5z2Tfqjn8OwH7p+NmdKGs06nqNFVG17NX7K3PLrpiftVezkqlu3Rat027dMRREcIiO58YuPZxMe3j41uKbNMRFMR2REMoAAAAAAAAAAAAAAAAAAAAAAAADHfvWsezXev3IptUxxmqZ4RER3y+6pimmaqp4RCKb23Pkb61S5oOiXpp0K1Vwv3Y/zZj1aZ8P7/AIDPHjtkvFax9ZeL0idJN7c2o/ROm2K50OKvOmieFV6Ke3hPDlHH8fH2O22x0rbQxsKxp9WNcw6KY4RTXR5sfnCXbypxdG1rTIs2uFim1MRTH4s21NHs7h3Zh6buua7GNcp8q3RHLrJj1Zq7YTxTH6Hmm33fCXNgnFe1eez+k8DOxdSw7WZgX6bmNXHGmqmeMTDYa2nYGLpmFZwsCzFGNRHCmmOyIbKBrgAAAAAAAAAAAAAAAAAAAAAAJZ0l71ycjLq2ntW7+/Vf/a9TPK1T4RMet/YZVrNrRWvNpdIm7sjcmfc2ptq7+6xyyb8d3+yme/wn4eLHpmn4+l4VvExKOFumPj7Z9rDoej4ui4NOLiU+2Z76p8ZegLTodFGnpvPun+2a9/BxcjItZF6xTVeo+zMxzj8Hn7n0urUtP8rGq8nNtz5dqqO2Ko5vYBt3xVvSazHN2nR3uWN0bZx8y5yzKfMu0+FdPKfj2umRnYOXG3ekXI06Z4YebT5VMd0XKePHh7Z4rMKbmxTiyzSfwACMAAAAAAAAAAAAAAAAAABw3SXvqnbWNRp2lxFzXrscLdHb5MT69X/Ud/4D2I3naGl0nb5u6ZXTt3bvna3djhNUdlmmfWn28OceHb4OV27olrRsSaYq8rJqnjcrntqmWLbeiTptF3Lzbk3NTuz5V2uec8Z58I/N7Ysvh+h9Gvnv7p/QAOoAA5zeFVWFXpOsWp4XMe/RVxjwmY4wvVm5Tes0XafszETH5odvO1F7bGoxPdRM/DmrGyMr/G7Q0fI8bNP/ABHAVrxem2pifmHuADlAAAAAAAAAAAAAAAAAAPi91nU3Op4dbwnhx7OPdx/NB6ejfpE+l8jVruTi151c866q5mY9kcaOUL2DKtprbevNEfqV0m/e8T4/oPqV0m/e8T4/oW4E3F5+ue6I/UrpN+94nx/QfUrpN+9Yn9X6FuA4vP1z3RH6ldJv3rE/q/QfUrpN+9Yn9X6FuA4vP1z3QvM2D0kZmLdxr+TiTariaZ87un+R0mg6V0maHo+JpeJODNi1T5NM1TVM8PaqAI8mW+Sd7zun3pT93/MelP3f8yggjT70p+7/AJj0p+7/AJlBAT70p+7/AJj0p+7/AJlBAT70p+7/AJj0p+7/AJlBAT70p+7/AJj0p+7/AJlBAT70p+7/AJj0p+7/AJlBAT70p+7/AJnZ6J9J/Rlj6b6v/H8PP6vj5PH2cebe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2" name="Picture 4" descr="http://www.nkfu.com/wp-content/uploads/2010/02/ac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00500"/>
            <a:ext cx="2857500" cy="2857500"/>
          </a:xfrm>
          <a:prstGeom prst="rect">
            <a:avLst/>
          </a:prstGeom>
          <a:noFill/>
        </p:spPr>
      </p:pic>
      <p:pic>
        <p:nvPicPr>
          <p:cNvPr id="6" name="Picture 15" descr="E: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121696"/>
            <a:ext cx="3672408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bilgicik.com/wp-content/dar_ac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7704856" cy="252028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115616" y="3789040"/>
            <a:ext cx="6552728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YUKARIDAKİ RESMİ İNCELEYELİM.</a:t>
            </a:r>
          </a:p>
          <a:p>
            <a:pPr algn="ctr"/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580112" y="1988840"/>
            <a:ext cx="356388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SİZCE  AÇININ ADI NE OLABİLİR?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0" y="3284984"/>
            <a:ext cx="2627784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AÇI KAÇ DERECE OLABİLİR?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ncrypted-tbn2.gstatic.com/images?q=tbn:ANd9GcRWawss6ulqfs44ZdY_3AkeU4SsD8R7zpP8x6d2gXMKMzRIo2LVK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3995936" cy="5157192"/>
          </a:xfrm>
          <a:prstGeom prst="rect">
            <a:avLst/>
          </a:prstGeom>
          <a:noFill/>
        </p:spPr>
      </p:pic>
      <p:sp>
        <p:nvSpPr>
          <p:cNvPr id="3" name="2 Bulut Belirtme Çizgisi"/>
          <p:cNvSpPr/>
          <p:nvPr/>
        </p:nvSpPr>
        <p:spPr>
          <a:xfrm>
            <a:off x="2987824" y="0"/>
            <a:ext cx="4392488" cy="25649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BEN BİLİYORUM.ONA DAR AÇI DENİR.65 DERECE O AÇI.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data:image/jpeg;base64,/9j/4AAQSkZJRgABAQAAAQABAAD/2wCEAAkGBxQQEhUUExQWFhUXFBoXFBcYGBggGBcfHBwWHxwcGBwYHCggHB0lHBgaIjEiJSkrLi4uGB8zODMsNygtLisBCgoKDg0OGxAQGiwmICQvLCwsNCwsLCw3LC8sLCwsLCwsLCwsLCwsLCwsLCwsLCwsLCwsLCwsLCwsLCwsLCwsLP/AABEIAPoAygMBEQACEQEDEQH/xAAcAAEAAgMBAQEAAAAAAAAAAAAABQYDBAcBAgj/xABHEAACAQMCAwUFBQQHBQkBAAABAgMABBEFIRIxQQYTIlFhBzJCcYEUI1KRoTNicrEVNENTgsHRF2NzksIWJERVo7LS4fAI/8QAGwEBAAIDAQEAAAAAAAAAAAAAAAQFAgMGAQf/xAA3EQACAgIABQIDBgYBBAMAAAAAAQIDBBEFEiExQRNRImFxBhQjMoHBM0KRobHRFVLS4fAWJDT/2gAMAwEAAhEDEQA/AO40AoBQCgFAKAUAoBQCgFAamp6lFbRmSaRY0XmzEAUBRf8AaBcXzFNJtDKAcG4mykI2PLqaAk7bsteTAm91GUk8ktfuUX/EvjP1NAZV7FMgPdahfKTyLTGTHyEuRQGpNousQf1fUI51A2W4hXiP+OPH60BHXfbrUbAE3+mlkAH3ts3Eg6eLOcUBN9m/aPp9+Qsc4WQnAjk8LE+Qzz+lAW6gFAKAUAoBQCgFAKAUAoBQCgFAKAUAoBQFV7adtY9PCxqpmupDiG3T3mJ6tjkvrQFd0rsHPqEgutZfvDzjtFOIYvLix7xx/wDeaA6RbwLGoRFCqowqgYAHkAKAyUAoBQA0BQu2/sttNQVnjUQXHNZEGAT++o2O/Xn60BSOw/bq60u9/o3U2LqGCJIxyUJ908XNkORv0/kB3SgFAKAUAoBQCgFAKAUAoBQCgFAKAUBUu3fa/wCwhIYF728mPDBEPX428lFAfPYnsaLPiuLhu+vZd5pm3xn4I/JRy2oC30AoBQCgFAKA+ZHCgliABuSdgPnQH5k9rOsJquqItmC5VVhVlHvsGO4x0GefpQH6VsIysUat7wRQ3zAGaA2KAUAoBQCgFAKAUAoBQCgFAKAUBD9rO0MenWslxKdlHhHVmPuqPmaAqnsx0CRy2p3viurgZQH+yj+FV8sigOh0AoCl+0jSdSuFiOnzrHwNxOhODIcjHi8hvkdc0Bjte1t/GoFxpc5cbM0LIynHUb5waA2P+2k3/ll7/wAi/wCtAaGve0d7OHvpbC4ROIKOMqCSfTNAasnaTW7hFa30+OJWGVaaQcQz1IHL60BVNZ0O9uhnVNViijz4ooTxbZ32T/PNYSsjHuz3RYuyEGl6YC1tDPLJtmUxszYP4dth8qjS4hjR7zRl6cvYsje0WzT9r3sO+MyRMAPmcbVsqyqbfySTPHBruiwaVq8F0geCVJFPVWBqQYm9QCgFAKAUAoBQCgFAKAUAoBQHHtXmOu62lqM/ZLI8cvk7jofrt9DQHYFUAADYDYCgPmSQKCzEADmScAfMmgIU9rrQuUSYSOPhjBY58sjbP1oDP/SUzLxJAVGN+9YKR9N9qAjbjWHJ4RMrMRnhgjLP/hYnh/OgNTVLW5khc/aZbUcOQ7FGYDPMoq5z9a12WwrW5vR6k32KJNpNzcTRF545YYWDxyXEcneOw+LuwcY8j+lVOTxymrpBczNsaJPuW0wLOc3FzJLjxcHEY41+SrgkejE1zuVxrNs6RWl8iRGiK7knaWUUW8caJnmVUDPzI51RWX2zfxybN6hFdjY4q0mWkRmp6i0HEZYy8HxMoyUHXjXqvPcVOx6VbpVy1L2fn6GuT13RVda7Ij+u6TL3M/DxgRH7qbrjHLJ8uVXnDuN3UWejldu233RospTW4lu9mXbcapCRIAlzF4Zk/wCoDyPl0Ndommtohl1r0CgFAKAUAoBQCgFAKA17+9jgjaWVgiIMszHYAUBz/U/axAIZWjgusBG4JDGAhONifFxAeuK2Omajza6GlZFTlyqS2a3sC0spZyXT7yXEpYseZA2/nk1rNx1GgIjtObX7O320oIOb8bYU46HB8Xy60BX9O1l5RwaVZKkJ/wDESp3UPzSMDjk/JQfOgN9OzmfvL65ecgghc93Ap/dRDk58nZqxlJRW5PoEtm2l+qDht41RBy8IVT/Cox+ZxXPZ32hqp+Gn4n/Yk147l3NdmJOSST5muOys27Jm5WMmQrjFaR5xHzqIZ6MF7bCRSNs42JUNj6MOXpW2q1wlsxcdkAJpbRlVyoBOEYcXcyHybiyYWPIZJWrT06slNw/X3X/d/k1bce5O2N2JVyAQQeF1PvKw5g1WXUuqWn+htjLZs1p3oyaKlfJ/RUwnQ8NnK4E8YG0LsdpU/CpOzDl1q7ql9/q9OX8SK6P3S8P9iPL8N/IgdJj7jtQBGcLLHxOFOx4lzuPmM11vA7JTw483ddCJckpdDuNW5qFAKAUAoBQCgFAKAUBzT2odprSQJZCYPP38bNGuSBwsDhyBgEYzwk55VvxknYtkbMbVMmim9rpeGzn57pw7ev8AlV1lPVLObwVvIj9TzRLiSe0giSWWO2SIKqxtwmRju7OcZ2Owxiq/Fw1ZHmmW2dxCVUuSvv5LP2C1ye1u0s5pGlt5lP2dpDl42XcoW+IEcs1py8b0X07MkYOZ94j17o6LqWhwXMkck0YkMRJjDbqCfi4eRNRCeReqdrESU29qnfzr74U4jhH+9fkP4RlvTG9Q8zNqxIc9j+i9zOEHJ6RzftDe3c153kdxxNbbFSCIXc4LJw74CrjxbnJ6UwsSfFcSUrOil2IeVnwxLVHv7lq0btVDcERv9zOecUm2T/u292T/AAknzrhuJcCysKT5o7j7otsfMqvjuDJ4iqXRL2KHooeGO5t1kRkccSsMMD1FZ12SrkpR7o8aT6EP2fkeOSW1ky3dBWikI9+NshQx6upUr8gp61YZ0YWVwyIfzdGvZr9maq9p8rJyqw3mpq1ktxBLCwyJI2Uj5it+La6bozj4ZrsW4lL9j/Zg3Eq6lNKXaNWgRDzynhLMeuw2r6hj1qEfhXR9f6lZJ7Oy1IMRQCgFAKAUAoBQCgFAfn+/0pbOa4tyeJxeI4kI8Th2DjJ8wAc1Z4nK69edlJxBSjbvxoz61atcDuOHETYMkmd9j7qjzPnU+6Ds+Dx5KvHsjV+Jvr4Rtlo7eLchI0XGTyHl8zWz4a4/JGr47p9OrZraDfwPfwS3ky2scR4oY3OJXZhgNL/drjkDzqkysn1npLojpMHD+7rcn1ZP9tO2Fzeq8WnHgh4xE1z1lcnBSD083/KqbJz6qJcrfXW/ovmWca3JbJ2zs49PtSsYAEcZZj1dgCSzHqSf5188tvszMnc33ZYRShApWmL92pJyX+8Y9SXPFv8ALOPpX3DCoVGPCteEj55l2u26Un7mNLXvMtMozyVOYQf/ACPXFZupWL8RHnq+n0rZs2bGIlYpnTAz3YfYevCaqsn7P8PyJfFBb+RNq4rl1x77XzN4avd8u+XH/CXP5+dV3/w3h+99f6m//n8j2RCzX1935ja4mMUikrIh4TCR0OOYrbX9mcKufL6e0/PsbZcXsnXz700+3uVO01LUYLwQyXNyUzxMUbcp+IZ5/Kq7iHDMeiMl6cd+OhbYuT68VJM7LpM1x3rLIqvDwgxTgjibzR1HUHO9cBlQo9NOD1LfWP7otYc2/kTFV5uMN5ciGN5G91EZj9BW2it2WRivLMJvSIP2DgnT3fo9xIy/nX1eEeWKXsVL7nSKzAoBQCgFAKAUAoBQCgOHyyi6u7q5Jzm5ZI/RYxwD+Zq4wK1ycxz3Fbn6nIvY2qsSnIoW873AkcIsaZ7pG8RDf3mORbyzyqFbRO6XxPUSzx8qvGh8C3J+Tcg06MBl4Q3GSZC27OTzLE7k1IhRXFcqRDsyrZy5m+pJez8B4Iox7lvLLt57ngI+R2r5H9oYqnKs156L9zu8JuVMWyc7aPw2NwQcYjO/5VUcK198r37kq/8Ahso91q8VskPelgHCgEDwjYe8enOvuMro1xW/J89hjTtlLl8GPTtVaZu74VSRWbvFBz4B7pHnxVjVc5vXn9jO7GVa5u6/c2dQ0iOYhiCso9yRdmGOW/UelbLKoy6+TVVkSrXL49jAI3uVU968TISsgT4iOvy61hyuxLrrRnzxqb+FPfbZntZnRhFKeIn3JMY48dCByYfrWUHKL5ZGuyMZLmh+qPnU4+EpOoy0RyRjcqfeA8jjcGoHGML71jSS7rsTOF5foXJPszpNjwd1H3ZzHwKUPmuBg/lXxG/mVklPvvqd5DWuhnFajJvRzP2h9omvHXTLDMksjYmZeSj8OfLqTXYcA4TJS+8Wr6f7IV9u+iOt9k9EWwtIbdd+7QAn8R6n6muvIhL0AoBQCgFAKAUAoBQCgOHWVv3L3MXWO6lB+p4hj86u8B/hHM8VWr9/I2qnFYa5ldpO7QKnQSy57vJ5LtvmqzifEJYdTsUHJIsMLDhkSUXLRvf9jb2QkSXiJGRgiKPx/Qtyricj7bycdVw6/M6KngVMesupZtB02O2XuohhIwEGdyepYnzJrjczJnfL1J931LuEVHojd1C2E0UkZx40Zd+W4IqPj2enbGfszKS2tHIotOmnijHf8JjBikjZAysUJXJB9AP0r7hjt5NMLIy7o4e6cMa6UXHz3PuPszawxyy3Ny6NHC3csnh8W/CqgZLfKsMqp1RUk+pIwchXzcJLoWz2Ydn2vtOWadpFlZmCyE+8oOx4Tt/rUaOZbHyTJ8Ox5eCK7Sabe6YZ5ZIFmgGGMqMBgDbxKd+LzxUiHEGtuSIlvCVJJRl2Nq80ieW0WdIiUZBLGykEqRuMjnW55tc1p9GR1w22t7XVeSBj7UROf90I8yuejH4APiNbVlwf0NDwJxW/O+i/ck+w9lqtxDIbO6iESTNGscqklBgMuDjYcLDauRzOC4l1rlKPX5HT0Xz9NdSek7Card+G71BY4yCGWBcEj5msaOEYlL3GHX59Ta7ZMuPY/sXa6WnDAnjPvytu7fM9B6CrM1ljoBQCgFAKAUAoBQCgFAKA5P7Q7U2d8Lg/sLpVRz0SVPdJPkynHzAqdg3qEuV9mVfE8Z2w5490aFXZzZhvyO6kLY4QhO/IYGR+oFa7YxlBqXbRsp5lZHl77LhoWolrKGaQHJiUtn8s18JzKEsqdcO22fR65fAtm9Y7qW6sxz9OX6VHu6NIzibNaTI5pEQt1exqMBbnI/xIh/nmvtH2Zm5cPhs4njkNZG/dG2CQQwxxKcqSAcHzwdjV5ZXGyPLIqabpVT5o9yx2vbadFAaGNsbeA8P1wRgfIVWy4bLfRl1DjEdfFHqRPbHWf6SiWIwyKFbLKZAInxy4+HxFfkK1rh9jejdLi1KjtdzQu+3F7YRhn7mSDAjKqvD3WdlK/iA8q9tw1VqW+nkxx+IO/mhrT10ISfs4vEXgk7stvgqGX5jPI1OeMu8XorI5r/LYtnQvY1Gfs1y5OeO7c5xseFUQ4+qVTXvdjOixlqqJ0GtRvFAKAUAoBQCgFAKAUAoBQCgKr7TJ7ddPnW4AYOhWNDuzv8AQc+LODkcsV42l1Y+hy7s3byRwgSSCQYBjbB4guOTeZFdFjKSh1e/Y5HMnCVnwrXuYtR017m6gikk/7tJJgxrszYGTxt5Z6VT/AGhvux8WVkGWXBlVKzla+L3OkXE0a/crgLGoLgclUcl9Ca+RwhOT9SXd9jsNpdEbVgPu1Pn4sHmM74NaLvz6MomcnG52HWtaW3pGTOV6JN3z3U+c97ctgjqEwoP6V9t4DR6OHCPyOG41Zz369jJrV3LCqtGqsOMK5bPhBOM7dKs75zgk4ogY1cLG1J+OhIjp/wDhW5Ed9GV7+loUuX7y5kTg27uQBYz/AAnGTionrRjY+aT/AFLD7vZKlckE9+V3NfWbwagBb24LrxqZZceBADnmeZNY3T9fUIf1NmPV913Zb0eui8kpr98YYxHEpaaT7uFBzJxz+Qr3MyYY1TlJmnBxpZFvy8nSfZFAkelwqpywLiU9ePjbjB+R2qijLnXMvJ1WtdC5V6BQCgFAKAUAoBQCgFAKAUBVtZ7ZIjtDaxm6nHvKhAjiz1lk5KPQZPpUXJzKcaO7Ja/cyjBy7Fcv7J1jmvb2QTTxwSFQBiGAYJIiXnnHNiST+lcjkcYszr4019Itr9fqS1Uq4uTK1pP7GPPPgH8q+uULVcV8j5/kPdsvqavaCcwiGbiKd3OhZgMkA5Bxmq7jVXq4co62T+Dz5clFo04G9IEcckNmG42eTIkuW+XMJnqeflXym/lxU3OSlZ2SXaK/2dpHc307FtqjJHYovtH7T93G9rbninZD3pXH3KfESc44sdK6PgnDeexXXdIrt82Rr7dRaj3IbQJoDCkcEiMqqBsd89cg75r67jyr5EoM4LLhb6jlYn1NrU5zHGzcBfpw+edt/TzrO6XLBvWzVjw57Et6+ZUtFuL1HfLRrboSeOUHgUeSZIY/LNV2Nbe1trS+ZcZVOL0S6y+XkzS3U946mOPvo1OVYju4SfXiy7D5EA1m5WWvot/2RrjCqiLUnp/1f+jYu9curTh7+3j4CcKY3wik8uLY4FZWZFtEdzj0+RhXiUZD1XN7+Zd+x2hd1PLLMRJcYXhkGyKjD3Yl8v3utfL+PcXtzEtPUfb6HV4eJCiPLEy2moHRb5i/9QvHyT0t5jzLeSv1Pn5b1ccB4ir6VVJ/FH+6PL6+V7R1FWzuNweRroCOe0AoBQCgFAKAUAoBQHzI4UEk4AGST0AoDm0+vS607pbO0OnoxSSZTiS5PVYj8Efm3M9MVScW4vHDjyQ6zf8AY21VOb+Q0y1SUd1bqIrONsHh2Nww578+AHmebH0G/J5Fsq1z2vmsl7/yr/f+CXGO307Hx7S5+70y4wcFlEY3x7xC4H0NOBV+pnQ39T3IlywZB26cKKPJQP0r7dDpFHzix7m2aevwGS2lA94LxL81II/lWrKr56pR90bsOz074yPrRfaPdyQo5sO92xxpKFBxsfCQcGvnNn2Pdj565PT+X/k7GXFKq3yyemZLnXNRuwVwlnGdjwnjmPpxch88VaYH2Oprala9/wDvsQMnjsUtV9We6B2PhuBIOHFumTczsctIRuVUn3m825Dlz5X96pqSrritr+xGxFfe/Vsk0vY0O0GiRXXdGGNIFRl4OAcLd0OhZcEseeTUiGEuRafUjT4m/UltdOy/2bOndkp5i32e5uEWMFnYlWVds8C8Q8Tn1O3XyrDJn6PSMns2YUPvPWcFoidI0ySf7y7d5F4sxRuVwMcmbhADH6Vux6pWR5rXv5GjLvhTJwoWvdlkAxy2HQdBU9LRVNt9WRnaiIPaTgjP3ZI+Y5GtGSk6nslYUnG+Oi49n2KR2bt/aWscbE9GxlfqTtXxTMSnO2EfEmzvq30TJvULJLiNopVDI4wwPUf61XUXTpmrIPTRulFSWmVvsjr8mlXC6beEtA5xY3B5Y6ROfMcga+k8N4hDMqUl+byitsrcGdSqxNYoBQCgFAKAUAoBQHPPa3qMjLBp8J4ZLx+FyOaxj3/z5VHyr1RTK1+EZRjzPRraxF3EVvYWoCd6e7B/BGB943zI2z5tXAY0vWsnlXdeXr+vhE6XwpRRNEJawhUGERQsajr0VR6k/wA6r/jyLXKT6vqzatRiVb2mq39FSceC3ewnb4cyJsPlVzwFx/5CKj20/wDBHyv4T2aa8h8hX2aPZHzuf5me16eHyiBRhQAPIbCvEkuwbb6sz6Rpz305gjJVFwbiQfCD8C/vsPyFQczK5FyR7lpw/C9V88+3+Tqf9ExC3NuqhYihThHQEY29aptvezo9LWiiWfYG6VhG08ZiUYEgX7wgcgRyzjrU5cQmo60VUuE1ufNvoSPa65Sygis4MKZc58+Ae+x88nAz+9WqiLut3I35U441Go/RHPpr5hdRwIBwd2XkPUdFx5VcOxq1QXY5+NSdDtk+u+hJVvIxGdolLxCFc8U8ixDHPxEZ/Sq/imQqMWc37Fhwyr1MiPyOlSWCGIQ8lChVxzXA2I9RXw715K12fM71R6aMen3RJaJz97Hji/eB91x8+vrmsr6tJWR/K/7fIRfgw9pNDjv4Ghl67ow5ow5MKzwc2eJcrIfr80eWQU1oxezPtLKxfT73a7txsx/to+SuPM4xmvpmNkQyK1ZB9GVsouL0y/1vMRQCgFAKAUAoBQHMdcHF2ijz8FixX0JNUP2jk1hdPdG6j84jfj1lgf7KyBX042PF/wC0VyzXLwxNfzS6/ov/ACSu9hLSqJLlRzEK8Z9HbIU+vh4/0qFBuuhvzLp+nn9jY1uR72g0sXltLAxx3iEA+R6H6GvMLJeNfG1eGe2Q5otHObLVgn3Nye5nj8Lq+wOPiU8iDX23B4jTk1KcZHB5mBbVN6W0e3XaW1j96ZT/AA7/AMqkyyqo92aIYV8+0SKtO15u50t7OEu8h4VZjjGfiwOg571Es4iv5UWFXB33nI732Z0RLGBYl3PORzzdjzY1VSk5PbLyEFCKivBLV4ZCgOQ9r7p5dWnXO0Vuix+Q48s35kD8qsuHLrJlNxd9Ioq3ZYtM81zIAGdu7XHIKm231qXjbnJ2P6EDN5a4xqj2XX+pYamFce6KY31CJHYcaRtIinqTt+Y51xn2zunHFUI9vJ0n2fqXNKbL/Xyo60i9bhIAnj/aRAnHR0OONT9Bn5ipuJNPdM+0v7Pwa5ryiRikDqGXkwDD5EZH6VEnFxk4vwZp7RTvaJatD3WowHE9owLAfHGT4lbHp+ldJ9nM512+hLtLt9SLkQ6bOn6VfLcQxzIcrIgdT6EZruSEbdAKAUAoBQCgFAcl9qLmw1Oyvz+yYGCX0B8/z/SoHE8X7zjSrXfujOuXLLZuXGItVhlyCl1bmJWHVl8SY+YLH6VxEIyswJ1eYPf9ej/YmNpTT9yYtv6zP6xxY/8AUzUGz/8APD6v9jcvzG/UQzKP7RCsc1lNPAs1ursko4clS4AVjtnA8q6HgzlOm2uE9T7rr7Ea7Skm0RvbfszHcQd1BEEYKZIcIFXC54x5knnjpUnhufZXbzWS2uz67+h5ZWmuhsf/AM9dlwqSX0i+JiY4cjkB7xHzO30rtSCdpoBQCgOYe1bQWjLX0EgWR0WB0I2ckhUYHOxXJ+lb8eycZaj5IuXTXOHNPx1ICwtRDGkY5KoFX9cOSKRyl1jsm5e5nJA3PIbmsm9LZgk29IjOyHZmS+nmvZC0XS0YbMpHxY8vQ+dfNvtFxqHqenHr7/Q7jh2I6qkmdE0PUPtEXEffV2jkxy4kOCR6HnXF5lHo2aXZra/UtK5bRv4B2O4PMeYqNF6ezN9URfZtj3RQnJikeM/nkD0wrAfSpmcvxFNLSkkzCvto8uVWRrqM75gUMDywytWVblBVTXuYvT2j59iVyz6XGrHPdySRr8lY4/Svp0XtJlay/VkBQCgFAKAUAoCK7T6DFqFtJbzDwuNj1U9GGeoNAcN1Gx1LTlWwmieaPvAbG5jBJjYHw79F3wVOMAnmKrLeG1yu9WPRvpJeGv8AZsjY0tF+7Pagt6yyNmO6g4ormLqCccQwfhLKGDVxnEcWzCcqmtwl1TJlclPT8liqmJBr6jdLDGWYcW4CqACXY+6qg82J5VJxKLL7FXX3ZhZKKW2Vjth2l4bLMauk8zdxEkiMsis2zEBh0B5jY1eYHBb45ajavhXV+zI9l0XHaOh9m9LFpawwLyjjVfrjc/nmu6IRJ0AoBQHNvaVed5dW9uPdjVpn+Z8KA/Qk/Sp2BDms37FZxS3kp5V5IKrs5k1Lv7ySG3Cl2mkxwggEqu7YLEAGq7ilk1jyjD8z7Flwun1L1J9kXRu+tOBWhVI2YRqzPlsnZMhRjntXzDN4HZCt3TlvXV6O0hem9GfQ9O+zRcBPE5ZnkI5FmOTj08qoczI9ezmXZJJfRG+uOkZ9QuO7QsOeVAHnkgbfnWuiv1J8pnJ6RodnmDC4lyOGS5dgemFCoTnyyhqXnJ7rr8pJf16muHRNmhpt5m1urw7CTvHQ+caghP5Vvuq/+xVjrxrf18mCfwuRvew+Bl0qNmGO8kkcfIscV9GS0tFeX+vQKAUAoBQCgFAKA8IoCodsOxAu3FxbSG2vEGFlXk4/DKB7w/WtV1Fd0HCxbR6pNPaKq3ai8s5I4b+yfjkcRxywENHKx5fwk+VcrlfZjrumXT2ZKjle5edJ0UhhcXRBkUZRB+zgyN8fibzY/IVecO4ZVhw6dZPuzRZY5spPbec3etabDEyMqKZxk+EnfByPQVZmsu2jvcG6lV5xLEiAEd2q8Dk5wCDkjh86A3k7QWxLATx+Fip8Q5jmB54oDYttThkOElRj5BgaA26A4vc3RuLu7mzkNN3afwx7D9SaueHw1By9zm+LWc1qj7HtWBVERLYy3Tyz2o47iyliEUa++wO7kDrscVR59nNZr2Om4XTyU83udRNv9qf7OzM8Ri4p1YgtC5wVxJ0YHp0xUCcVKLi+zLNdDDbyPFK1tMQ0irxo45SJnAJHRhyI+tfPeM8L+6T5o/lZYUW83RkZ2hLTyx2sRUSAGZmOcIBlVyB5lmxnqlacFKmqV8107L5mVj2+VEXdDvgum2pJRABeTDkq82QHrJIc5xyDGpcPwm82/u/yL/D+iMH1+CP6kb2/1TvDFpFkAZJSqSBeUSDGxx1xufIVP4Fw+yy373d+nzfua7rVrlidf0XTltYIoE2WNAg+grsCIbtAKAUAoBQCgFAKAUAoCn+0jS55Y7ee3XvJLS5WfuusgAIZV9cHI+VAZ9TuhqlhL9kYGQqPA+xDbHu5l5r5EGgKwunyS6hBftDcRSxQ929v3Q7okDA4Js8IX1xyxQFs7M3cCFoOMfaGLSyITljnngn3wOWRQH1BpU9oWFuUkhLFxFIMMuTkrG46E7+LOKA1NdSe8haH7II2ZTiV3UpCejjh3JHPbHKgJS2vGWFVQNMUiAaU7K2FwWB+IkjkKA5Hog+4TzPET6ksc10OL/CicjnP8eX1N9edSCIafY3WmtY7kS2JnDXLOmWQdANg9UlmLbOUpJHTU51FUIwb8F20T2kacLZnYi1MZKvAwAcHnhQPez6VCaaemWMZKS2iuR6lqmoTvd2tpEkbp3Vubh+F+EHPGEzuCfTpVdncOhmcqsb0vY3QscOxX+1Wnahpr5Yz3L3ADzvCpVCeQi408YA32Ujn6msP+Nr0oqK1Ht5189dm/qPUZpafe6zcoLeys/ssXunhQgLnmTJJuCfPnWC4NQ7PUt3J/P8A0eu6WtI6d7M/Z0ulhpZW726kHjffCg/Cuf1PWrVJJaRqL9XoFAKAUAoBQCgFAKAUAoBQFL0yYNrl2qAKEtIRJgftGZmILeZC4GaAmtfsLiYx908QjGTIkiseM9N1YbDy60BF6v3dvJDdX1xDGIA3AFBXiLDBGCSSPQUBUdT9vFojYhgllH4iQv6HJoDpWgamL22in4CglQNwNzAPQ+dAa1roTQjgjncRZOEIU8IO/CrEZxuedAcptYjA8lrJtLCxBH4lJJVx5gg/pV7hWqVaj5Ry/EqJQtcvDNqphXCgIm309kvpbjuoHDRqqGVeIoRzZVO3F881XXYcrbebwXGPxGNNCiltm3qcDSKz944mUcSzcR41K7jGOS/u8vSts8Sv02kjRVn3O5Sb/Q6l2C1tr+wt7hx43Tx+XEpKsR8yDVEdQWCgFAKAUAoBQCgFAKAUAoBQCgFAUrtR2VuPta3+nyrHc8ASWOTPdTqOQbHIjz9KAg9d7dX9tcRWkkUCSSx8RdWZgo5bDHPat1FasmosjZVzprc0cm9oun3EkpuHledTz4ucf0GwX5VuyMR19Y9UR8PPVy1PoykxnBG2dxt5+lQyxP0fpftXhhgiSazuY2EajhVOJcAADhOeVbHTYv5WaY5FUu0ka917R765fFrarDF/eXGeIj0QVvqw7JvqtIjX8RprXR7ZAa9p8t26zPcN9ojBEUgVRjO+GxzXPnU9YKh1i+pVPikp9LIpxMOgaq8peKZQs0Rw2PdYfiFbqLnLcZd0RsrHjBKcH8LJipJDI/UZ5lZRGng/tX5so68CfE1R75WxXwLZLxq6ZP8AFlomNP0Kx1D7pdTnJPvxHhRz6YK5/KqizJufSTL+nDxk1KC2dR0fTI7SFIIV4Y414VH+vqedRSebtAKAUAoBQCgFAKAUAoBQCgFAKAUBxX2peHW7Qnk0GB+bVKw3+KiDxFbx2YLyy488J4W5HbIPzFXc4b7HM128vcqGmaAkt8zFECQ+/wAPus/QfPqarq8dSu3roi4uynXjJb6y7fQvZY1alEeZoCN1zVPs6gKOOaTwwoOZPmfQVGychVR35JmHiSvnrx5NPs5xRwI0o4pJXYs3XxHPPy9KwxtqCk+7NmbqVjjHsiRu1nMsKQvGO8kEeHBxv1z/AJVllWyqjzIxwqK75ckjZuWeC4NtOvdy44o9/BKv4kPn5jmK8x8uNvTsz3LwJ0de6Ibtig7lWxiUSp3LD3gxYYwaxzox9LbM+Fyn6yS7eTv1qG4F4ve4RxfPG/61RnTmWgFAKAUAoBQCgFAKAUAoBQCgFAKA5J7brfu59PucbLKY2Plnlk1uolqxMj5UeamS+Ro3UwRXc8lUt+ldDKWotnIwhzSUSM7L2xS3Ut78pMr/ADbl+lacaOob9+pIzJ81ul2XRErUgiGK7uFiRnc4VQSfpWM5qEXJmddbskoryS/s17I/ao3v7wZa4jKQJ/dRMMZH7zDrXO3Wu2XMzr8eiNMFBFd1ewn0+7gt7homjPGYZQcMwAAAdTyPr1qdjZTlKMJeCrzMGMISnDz4MGu3I+47tgZftURjVd2JDb7D0zW/PlF1a2ReFwmr966HX+1XZeHUoQk2VdfFHKmzxt5qf8qpk2ntHSSSktMqugey947lJry7NysRzDHwBQG6M+54iKzndOa1JmqrHrqbcFo6TWs3CgFAKAUAoBQCgFAKAUAoBQCgFAKAqftQ0M3unTIgzIgEsf8AEm/8s0T11PGtrRyi5vO/05pPxQ7/ADGxFX0p8+Pv5HLRr9LL5fmS1j+yj/4a/wAqkV/kREu/iS+pnrM1kT2i01rpFiBwhkBlOd+EZOBt54qPkVOxKK/Ul4l8aZOb766EmO1t7aQrbvIe4yALuOMNNEg+ExDAJ8nGfUVVX4cq3tdUXuLxCu5al0ZgzpN4vgie7YnxzTXDibnuQNwo9AFFeUYjs67R7k5ypenFkzonZnTHIS1ElpdrloJi3E2f3ePKsPMEA+VYX486vzGzGzK7+kejLN2M7VvNNLZXgVLyHnj3Zl6SID+o3xUcmFxoBQCgFAKAUAoBQCgFAKAUAoBQCgFAKA8IzzoDhWsaathfz2TY7m5BlgG23FniTGdt9xVjg2rrXLyU/E6GtXR7rua2l3X2fhtp2ww2ic+7KvQZ5BhywanVT5H6c/0+ZWX1+ru6vt5XsTJGKkkE8r0HoNAaiabCsneiNRJ+IDB/TataqgpcyXU3PIscORvobEmRhhsykMp8iOv5ZpbBTg0xj2OuxSRYO2NiXktb6DwyFPeyPEVHEqnG+GIwcdDXNPudkuq2X/TL1Z4o5V910DD6ih6bVAKAUAoBQCgFAKAUAoBQCgFAKAUAoBQHIO22lLewXVzsZTcpHaydY+DY7+RbOa2VRlOSUe5pvsjCDlPsVLTNXS4za3qqJ1OCrDaT1U+dW9d0Z/h2rqc/djyq/Gofw/4Mlzpk9qpa2uCEH9lL4l9Aud8k7V7OudS5oS6fMV3V3tRsh1fldD7v9VvLRglzZNxcCv8AdNxbNyyOh9K1V502tuH9DdbwyuL0rNfU1Iu3EbsEW3n4iQAPDWazk3pRZqlwuUU5Oa0WkVOKxnzIRg55Yx+e1eSekz2C3JIvmswCK0s1x7s8G2f3hzNczLq2drFaikb3YoEQOh+C4mVR5KHPCPyxXhkT9AKAUAoBQCgFAKAUAoBQCgFAKAUAoD5dsAnyFAcqmcHS4mXODeNkdcs55/WpWHJK1EDiMW6Hor2r6HFcsrOMMhyrDY7HkfSrm2iFjTfdHPU5VlSaj2ZJW4V7q1jfdZbhQw88Bm/morRny5ate5J4XDmv37dTLqExa6u88xcsCPLCJgflj86YOvSHFN+v1MHCPIfkKmcq9iv5n22e16Ykp2b0w3U4X4EIaQ9PRfmahZt6hDl8ssuHYzssU32RbO2LZezhXIL3SNt5R+I/TAqjOnM3ZA5+0t0N1Jj6HB/WgLDQCgFAKAUAoBQCgFAKAUAoBQCgFAKAUBzHstarcJqOlSkq0c7vH5hZDxKy/Jq9Tae0YyipLTIHEkTmG4XgmXY592QD44zyIP6Vf42RG2PzOVzMSVE/kYLyfuJ7O4PKK6Ti+T5T/qrTxCO69kjhE9XNe6LL290h7a4a7RGeCUDvggy0bjlIQNypXAPlwioeHkqt8suxY8Rw3cuaHdFch1OF8cEitnljO/6Va+vX/wBSKH7rd/0sndI7P3Fy2yGKPPidxgn+Bep9TtUW7PjHpDqTsfhU59bOiOj6VpsdtGI4xgDmerHqSepqonNze2X9dca48sSkXvaGFtRlmaRe7sozEijd3mkG4RRu2F2286xNhaOxmmtbWqK+e8ctLID0aRixH0JoCcoBQCgFAKAUAoBQCgFAKAUAoBQCgFAKA5v7SNJntZ49Wsl4pYl4biIf2sfrjnigJrs92isNchBHAzAZaJ8d5Gf58+o2r1Np7RjKKktNGO/9m1nMrqwk8SkbyNgE8jjzBrOVs5LTZrjj1Qe4xSHYjW2GdPvDi7gXhBPK4jGyypnnkbEdDWs3FqSyjU5EaA+ij/SgM5oDmftL9qEVmjW9owlum8Ph3WLO2SR8XkKAl/Zx2Ljs7eOSWONrpgXeXhPHlt9y3WgLtQCgFAKAUAoBQCgFAKAUAoBQCgFAKAUAoDwigObdrPZHBcyGe0ka0n55T3CfMgbg/wAOKAg10DtNBlI7pJVxgOzqSf8AnXOaAiv9metXk6y3d0EZMmOTvCxT0QJjFAWO2s+01v4Fkt50Gys5XJ+ewP50Bim7I67qPhvb1IIuTJD8Q6jwY/UmgLd2V9nFjpwUxxCSUb97IAz58xnZfpigLfQCgFAKAUAoBQCgFAKAUAoBQCgFAKAUAoBQCgFAKAUAoBQCgFAKAUAoBQCgFAKAUAo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4" name="AutoShape 4" descr="data:image/jpeg;base64,/9j/4AAQSkZJRgABAQAAAQABAAD/2wCEAAkGBxQQEhUUExQWFhUXFBoXFBcYGBggGBcfHBwWHxwcGBwYHCggHB0lHBgaIjEiJSkrLi4uGB8zODMsNygtLisBCgoKDg0OGxAQGiwmICQvLCwsNCwsLCw3LC8sLCwsLCwsLCwsLCwsLCwsLCwsLCwsLCwsLCwsLCwsLCwsLCwsLP/AABEIAPoAygMBEQACEQEDEQH/xAAcAAEAAgMBAQEAAAAAAAAAAAAABQYDBAcBAgj/xABHEAACAQMCAwUFBQQHBQkBAAABAgMABBEFIRIxQQYTIlFhBzJCcYEUI1KRoTNicrEVNENTgsHRF2NzksIWJERVo7LS4fAI/8QAGwEBAAIDAQEAAAAAAAAAAAAAAAQFAgMGAQf/xAA3EQACAgIABQIDBgYBBAMAAAAAAQIDBBEFEiExQRNRImFxBhQjMoHBM0KRobHRFVLS4fAWJDT/2gAMAwEAAhEDEQA/AO40AoBQCgFAKAUAoBQCgFAamp6lFbRmSaRY0XmzEAUBRf8AaBcXzFNJtDKAcG4mykI2PLqaAk7bsteTAm91GUk8ktfuUX/EvjP1NAZV7FMgPdahfKTyLTGTHyEuRQGpNousQf1fUI51A2W4hXiP+OPH60BHXfbrUbAE3+mlkAH3ts3Eg6eLOcUBN9m/aPp9+Qsc4WQnAjk8LE+Qzz+lAW6gFAKAUAoBQCgFAKAUAoBQCgFAKAUAoBQFV7adtY9PCxqpmupDiG3T3mJ6tjkvrQFd0rsHPqEgutZfvDzjtFOIYvLix7xx/wDeaA6RbwLGoRFCqowqgYAHkAKAyUAoBQA0BQu2/sttNQVnjUQXHNZEGAT++o2O/Xn60BSOw/bq60u9/o3U2LqGCJIxyUJ908XNkORv0/kB3SgFAKAUAoBQCgFAKAUAoBQCgFAKAUBUu3fa/wCwhIYF728mPDBEPX428lFAfPYnsaLPiuLhu+vZd5pm3xn4I/JRy2oC30AoBQCgFAKA+ZHCgliABuSdgPnQH5k9rOsJquqItmC5VVhVlHvsGO4x0GefpQH6VsIysUat7wRQ3zAGaA2KAUAoBQCgFAKAUAoBQCgFAKAUBD9rO0MenWslxKdlHhHVmPuqPmaAqnsx0CRy2p3viurgZQH+yj+FV8sigOh0AoCl+0jSdSuFiOnzrHwNxOhODIcjHi8hvkdc0Bjte1t/GoFxpc5cbM0LIynHUb5waA2P+2k3/ll7/wAi/wCtAaGve0d7OHvpbC4ROIKOMqCSfTNAasnaTW7hFa30+OJWGVaaQcQz1IHL60BVNZ0O9uhnVNViijz4ooTxbZ32T/PNYSsjHuz3RYuyEGl6YC1tDPLJtmUxszYP4dth8qjS4hjR7zRl6cvYsje0WzT9r3sO+MyRMAPmcbVsqyqbfySTPHBruiwaVq8F0geCVJFPVWBqQYm9QCgFAKAUAoBQCgFAKAUAoBQHHtXmOu62lqM/ZLI8cvk7jofrt9DQHYFUAADYDYCgPmSQKCzEADmScAfMmgIU9rrQuUSYSOPhjBY58sjbP1oDP/SUzLxJAVGN+9YKR9N9qAjbjWHJ4RMrMRnhgjLP/hYnh/OgNTVLW5khc/aZbUcOQ7FGYDPMoq5z9a12WwrW5vR6k32KJNpNzcTRF545YYWDxyXEcneOw+LuwcY8j+lVOTxymrpBczNsaJPuW0wLOc3FzJLjxcHEY41+SrgkejE1zuVxrNs6RWl8iRGiK7knaWUUW8caJnmVUDPzI51RWX2zfxybN6hFdjY4q0mWkRmp6i0HEZYy8HxMoyUHXjXqvPcVOx6VbpVy1L2fn6GuT13RVda7Ij+u6TL3M/DxgRH7qbrjHLJ8uVXnDuN3UWejldu233RospTW4lu9mXbcapCRIAlzF4Zk/wCoDyPl0Ndommtohl1r0CgFAKAUAoBQCgFAKA17+9jgjaWVgiIMszHYAUBz/U/axAIZWjgusBG4JDGAhONifFxAeuK2Omajza6GlZFTlyqS2a3sC0spZyXT7yXEpYseZA2/nk1rNx1GgIjtObX7O320oIOb8bYU46HB8Xy60BX9O1l5RwaVZKkJ/wDESp3UPzSMDjk/JQfOgN9OzmfvL65ecgghc93Ap/dRDk58nZqxlJRW5PoEtm2l+qDht41RBy8IVT/Cox+ZxXPZ32hqp+Gn4n/Yk147l3NdmJOSST5muOys27Jm5WMmQrjFaR5xHzqIZ6MF7bCRSNs42JUNj6MOXpW2q1wlsxcdkAJpbRlVyoBOEYcXcyHybiyYWPIZJWrT06slNw/X3X/d/k1bce5O2N2JVyAQQeF1PvKw5g1WXUuqWn+htjLZs1p3oyaKlfJ/RUwnQ8NnK4E8YG0LsdpU/CpOzDl1q7ql9/q9OX8SK6P3S8P9iPL8N/IgdJj7jtQBGcLLHxOFOx4lzuPmM11vA7JTw483ddCJckpdDuNW5qFAKAUAoBQCgFAKAUBzT2odprSQJZCYPP38bNGuSBwsDhyBgEYzwk55VvxknYtkbMbVMmim9rpeGzn57pw7ev8AlV1lPVLObwVvIj9TzRLiSe0giSWWO2SIKqxtwmRju7OcZ2Owxiq/Fw1ZHmmW2dxCVUuSvv5LP2C1ye1u0s5pGlt5lP2dpDl42XcoW+IEcs1py8b0X07MkYOZ94j17o6LqWhwXMkck0YkMRJjDbqCfi4eRNRCeReqdrESU29qnfzr74U4jhH+9fkP4RlvTG9Q8zNqxIc9j+i9zOEHJ6RzftDe3c153kdxxNbbFSCIXc4LJw74CrjxbnJ6UwsSfFcSUrOil2IeVnwxLVHv7lq0btVDcERv9zOecUm2T/u292T/AAknzrhuJcCysKT5o7j7otsfMqvjuDJ4iqXRL2KHooeGO5t1kRkccSsMMD1FZ12SrkpR7o8aT6EP2fkeOSW1ky3dBWikI9+NshQx6upUr8gp61YZ0YWVwyIfzdGvZr9maq9p8rJyqw3mpq1ktxBLCwyJI2Uj5it+La6bozj4ZrsW4lL9j/Zg3Eq6lNKXaNWgRDzynhLMeuw2r6hj1qEfhXR9f6lZJ7Oy1IMRQCgFAKAUAoBQCgFAfn+/0pbOa4tyeJxeI4kI8Th2DjJ8wAc1Z4nK69edlJxBSjbvxoz61atcDuOHETYMkmd9j7qjzPnU+6Ds+Dx5KvHsjV+Jvr4Rtlo7eLchI0XGTyHl8zWz4a4/JGr47p9OrZraDfwPfwS3ky2scR4oY3OJXZhgNL/drjkDzqkysn1npLojpMHD+7rcn1ZP9tO2Fzeq8WnHgh4xE1z1lcnBSD083/KqbJz6qJcrfXW/ovmWca3JbJ2zs49PtSsYAEcZZj1dgCSzHqSf5188tvszMnc33ZYRShApWmL92pJyX+8Y9SXPFv8ALOPpX3DCoVGPCteEj55l2u26Un7mNLXvMtMozyVOYQf/ACPXFZupWL8RHnq+n0rZs2bGIlYpnTAz3YfYevCaqsn7P8PyJfFBb+RNq4rl1x77XzN4avd8u+XH/CXP5+dV3/w3h+99f6m//n8j2RCzX1935ja4mMUikrIh4TCR0OOYrbX9mcKufL6e0/PsbZcXsnXz700+3uVO01LUYLwQyXNyUzxMUbcp+IZ5/Kq7iHDMeiMl6cd+OhbYuT68VJM7LpM1x3rLIqvDwgxTgjibzR1HUHO9cBlQo9NOD1LfWP7otYc2/kTFV5uMN5ciGN5G91EZj9BW2it2WRivLMJvSIP2DgnT3fo9xIy/nX1eEeWKXsVL7nSKzAoBQCgFAKAUAoBQCgOHyyi6u7q5Jzm5ZI/RYxwD+Zq4wK1ycxz3Fbn6nIvY2qsSnIoW873AkcIsaZ7pG8RDf3mORbyzyqFbRO6XxPUSzx8qvGh8C3J+Tcg06MBl4Q3GSZC27OTzLE7k1IhRXFcqRDsyrZy5m+pJez8B4Iox7lvLLt57ngI+R2r5H9oYqnKs156L9zu8JuVMWyc7aPw2NwQcYjO/5VUcK198r37kq/8Ahso91q8VskPelgHCgEDwjYe8enOvuMro1xW/J89hjTtlLl8GPTtVaZu74VSRWbvFBz4B7pHnxVjVc5vXn9jO7GVa5u6/c2dQ0iOYhiCso9yRdmGOW/UelbLKoy6+TVVkSrXL49jAI3uVU968TISsgT4iOvy61hyuxLrrRnzxqb+FPfbZntZnRhFKeIn3JMY48dCByYfrWUHKL5ZGuyMZLmh+qPnU4+EpOoy0RyRjcqfeA8jjcGoHGML71jSS7rsTOF5foXJPszpNjwd1H3ZzHwKUPmuBg/lXxG/mVklPvvqd5DWuhnFajJvRzP2h9omvHXTLDMksjYmZeSj8OfLqTXYcA4TJS+8Wr6f7IV9u+iOt9k9EWwtIbdd+7QAn8R6n6muvIhL0AoBQCgFAKAUAoBQCgOHWVv3L3MXWO6lB+p4hj86u8B/hHM8VWr9/I2qnFYa5ldpO7QKnQSy57vJ5LtvmqzifEJYdTsUHJIsMLDhkSUXLRvf9jb2QkSXiJGRgiKPx/Qtyricj7bycdVw6/M6KngVMesupZtB02O2XuohhIwEGdyepYnzJrjczJnfL1J931LuEVHojd1C2E0UkZx40Zd+W4IqPj2enbGfszKS2tHIotOmnijHf8JjBikjZAysUJXJB9AP0r7hjt5NMLIy7o4e6cMa6UXHz3PuPszawxyy3Ny6NHC3csnh8W/CqgZLfKsMqp1RUk+pIwchXzcJLoWz2Ydn2vtOWadpFlZmCyE+8oOx4Tt/rUaOZbHyTJ8Ox5eCK7Sabe6YZ5ZIFmgGGMqMBgDbxKd+LzxUiHEGtuSIlvCVJJRl2Nq80ieW0WdIiUZBLGykEqRuMjnW55tc1p9GR1w22t7XVeSBj7UROf90I8yuejH4APiNbVlwf0NDwJxW/O+i/ck+w9lqtxDIbO6iESTNGscqklBgMuDjYcLDauRzOC4l1rlKPX5HT0Xz9NdSek7Card+G71BY4yCGWBcEj5msaOEYlL3GHX59Ta7ZMuPY/sXa6WnDAnjPvytu7fM9B6CrM1ljoBQCgFAKAUAoBQCgFAKA5P7Q7U2d8Lg/sLpVRz0SVPdJPkynHzAqdg3qEuV9mVfE8Z2w5490aFXZzZhvyO6kLY4QhO/IYGR+oFa7YxlBqXbRsp5lZHl77LhoWolrKGaQHJiUtn8s18JzKEsqdcO22fR65fAtm9Y7qW6sxz9OX6VHu6NIzibNaTI5pEQt1exqMBbnI/xIh/nmvtH2Zm5cPhs4njkNZG/dG2CQQwxxKcqSAcHzwdjV5ZXGyPLIqabpVT5o9yx2vbadFAaGNsbeA8P1wRgfIVWy4bLfRl1DjEdfFHqRPbHWf6SiWIwyKFbLKZAInxy4+HxFfkK1rh9jejdLi1KjtdzQu+3F7YRhn7mSDAjKqvD3WdlK/iA8q9tw1VqW+nkxx+IO/mhrT10ISfs4vEXgk7stvgqGX5jPI1OeMu8XorI5r/LYtnQvY1Gfs1y5OeO7c5xseFUQ4+qVTXvdjOixlqqJ0GtRvFAKAUAoBQCgFAKAUAoBQCgKr7TJ7ddPnW4AYOhWNDuzv8AQc+LODkcsV42l1Y+hy7s3byRwgSSCQYBjbB4guOTeZFdFjKSh1e/Y5HMnCVnwrXuYtR017m6gikk/7tJJgxrszYGTxt5Z6VT/AGhvux8WVkGWXBlVKzla+L3OkXE0a/crgLGoLgclUcl9Ca+RwhOT9SXd9jsNpdEbVgPu1Pn4sHmM74NaLvz6MomcnG52HWtaW3pGTOV6JN3z3U+c97ctgjqEwoP6V9t4DR6OHCPyOG41Zz369jJrV3LCqtGqsOMK5bPhBOM7dKs75zgk4ogY1cLG1J+OhIjp/wDhW5Ed9GV7+loUuX7y5kTg27uQBYz/AAnGTionrRjY+aT/AFLD7vZKlckE9+V3NfWbwagBb24LrxqZZceBADnmeZNY3T9fUIf1NmPV913Zb0eui8kpr98YYxHEpaaT7uFBzJxz+Qr3MyYY1TlJmnBxpZFvy8nSfZFAkelwqpywLiU9ePjbjB+R2qijLnXMvJ1WtdC5V6BQCgFAKAUAoBQCgFAKAUBVtZ7ZIjtDaxm6nHvKhAjiz1lk5KPQZPpUXJzKcaO7Ja/cyjBy7Fcv7J1jmvb2QTTxwSFQBiGAYJIiXnnHNiST+lcjkcYszr4019Itr9fqS1Uq4uTK1pP7GPPPgH8q+uULVcV8j5/kPdsvqavaCcwiGbiKd3OhZgMkA5Bxmq7jVXq4co62T+Dz5clFo04G9IEcckNmG42eTIkuW+XMJnqeflXym/lxU3OSlZ2SXaK/2dpHc307FtqjJHYovtH7T93G9rbninZD3pXH3KfESc44sdK6PgnDeexXXdIrt82Rr7dRaj3IbQJoDCkcEiMqqBsd89cg75r67jyr5EoM4LLhb6jlYn1NrU5zHGzcBfpw+edt/TzrO6XLBvWzVjw57Et6+ZUtFuL1HfLRrboSeOUHgUeSZIY/LNV2Nbe1trS+ZcZVOL0S6y+XkzS3U946mOPvo1OVYju4SfXiy7D5EA1m5WWvot/2RrjCqiLUnp/1f+jYu9curTh7+3j4CcKY3wik8uLY4FZWZFtEdzj0+RhXiUZD1XN7+Zd+x2hd1PLLMRJcYXhkGyKjD3Yl8v3utfL+PcXtzEtPUfb6HV4eJCiPLEy2moHRb5i/9QvHyT0t5jzLeSv1Pn5b1ccB4ir6VVJ/FH+6PL6+V7R1FWzuNweRroCOe0AoBQCgFAKAUAoBQHzI4UEk4AGST0AoDm0+vS607pbO0OnoxSSZTiS5PVYj8Efm3M9MVScW4vHDjyQ6zf8AY21VOb+Q0y1SUd1bqIrONsHh2Nww578+AHmebH0G/J5Fsq1z2vmsl7/yr/f+CXGO307Hx7S5+70y4wcFlEY3x7xC4H0NOBV+pnQ39T3IlywZB26cKKPJQP0r7dDpFHzix7m2aevwGS2lA94LxL81II/lWrKr56pR90bsOz074yPrRfaPdyQo5sO92xxpKFBxsfCQcGvnNn2Pdj565PT+X/k7GXFKq3yyemZLnXNRuwVwlnGdjwnjmPpxch88VaYH2Oprala9/wDvsQMnjsUtV9We6B2PhuBIOHFumTczsctIRuVUn3m825Dlz5X96pqSrritr+xGxFfe/Vsk0vY0O0GiRXXdGGNIFRl4OAcLd0OhZcEseeTUiGEuRafUjT4m/UltdOy/2bOndkp5i32e5uEWMFnYlWVds8C8Q8Tn1O3XyrDJn6PSMns2YUPvPWcFoidI0ySf7y7d5F4sxRuVwMcmbhADH6Vux6pWR5rXv5GjLvhTJwoWvdlkAxy2HQdBU9LRVNt9WRnaiIPaTgjP3ZI+Y5GtGSk6nslYUnG+Oi49n2KR2bt/aWscbE9GxlfqTtXxTMSnO2EfEmzvq30TJvULJLiNopVDI4wwPUf61XUXTpmrIPTRulFSWmVvsjr8mlXC6beEtA5xY3B5Y6ROfMcga+k8N4hDMqUl+byitsrcGdSqxNYoBQCgFAKAUAoBQHPPa3qMjLBp8J4ZLx+FyOaxj3/z5VHyr1RTK1+EZRjzPRraxF3EVvYWoCd6e7B/BGB943zI2z5tXAY0vWsnlXdeXr+vhE6XwpRRNEJawhUGERQsajr0VR6k/wA6r/jyLXKT6vqzatRiVb2mq39FSceC3ewnb4cyJsPlVzwFx/5CKj20/wDBHyv4T2aa8h8hX2aPZHzuf5me16eHyiBRhQAPIbCvEkuwbb6sz6Rpz305gjJVFwbiQfCD8C/vsPyFQczK5FyR7lpw/C9V88+3+Tqf9ExC3NuqhYihThHQEY29aptvezo9LWiiWfYG6VhG08ZiUYEgX7wgcgRyzjrU5cQmo60VUuE1ufNvoSPa65Sygis4MKZc58+Ae+x88nAz+9WqiLut3I35U441Go/RHPpr5hdRwIBwd2XkPUdFx5VcOxq1QXY5+NSdDtk+u+hJVvIxGdolLxCFc8U8ixDHPxEZ/Sq/imQqMWc37Fhwyr1MiPyOlSWCGIQ8lChVxzXA2I9RXw715K12fM71R6aMen3RJaJz97Hji/eB91x8+vrmsr6tJWR/K/7fIRfgw9pNDjv4Ghl67ow5ow5MKzwc2eJcrIfr80eWQU1oxezPtLKxfT73a7txsx/to+SuPM4xmvpmNkQyK1ZB9GVsouL0y/1vMRQCgFAKAUAoBQHMdcHF2ijz8FixX0JNUP2jk1hdPdG6j84jfj1lgf7KyBX042PF/wC0VyzXLwxNfzS6/ov/ACSu9hLSqJLlRzEK8Z9HbIU+vh4/0qFBuuhvzLp+nn9jY1uR72g0sXltLAxx3iEA+R6H6GvMLJeNfG1eGe2Q5otHObLVgn3Nye5nj8Lq+wOPiU8iDX23B4jTk1KcZHB5mBbVN6W0e3XaW1j96ZT/AA7/AMqkyyqo92aIYV8+0SKtO15u50t7OEu8h4VZjjGfiwOg571Es4iv5UWFXB33nI732Z0RLGBYl3PORzzdjzY1VSk5PbLyEFCKivBLV4ZCgOQ9r7p5dWnXO0Vuix+Q48s35kD8qsuHLrJlNxd9Ioq3ZYtM81zIAGdu7XHIKm231qXjbnJ2P6EDN5a4xqj2XX+pYamFce6KY31CJHYcaRtIinqTt+Y51xn2zunHFUI9vJ0n2fqXNKbL/Xyo60i9bhIAnj/aRAnHR0OONT9Bn5ipuJNPdM+0v7Pwa5ryiRikDqGXkwDD5EZH6VEnFxk4vwZp7RTvaJatD3WowHE9owLAfHGT4lbHp+ldJ9nM512+hLtLt9SLkQ6bOn6VfLcQxzIcrIgdT6EZruSEbdAKAUAoBQCgFAcl9qLmw1Oyvz+yYGCX0B8/z/SoHE8X7zjSrXfujOuXLLZuXGItVhlyCl1bmJWHVl8SY+YLH6VxEIyswJ1eYPf9ej/YmNpTT9yYtv6zP6xxY/8AUzUGz/8APD6v9jcvzG/UQzKP7RCsc1lNPAs1ursko4clS4AVjtnA8q6HgzlOm2uE9T7rr7Ea7Skm0RvbfszHcQd1BEEYKZIcIFXC54x5knnjpUnhufZXbzWS2uz67+h5ZWmuhsf/AM9dlwqSX0i+JiY4cjkB7xHzO30rtSCdpoBQCgOYe1bQWjLX0EgWR0WB0I2ckhUYHOxXJ+lb8eycZaj5IuXTXOHNPx1ICwtRDGkY5KoFX9cOSKRyl1jsm5e5nJA3PIbmsm9LZgk29IjOyHZmS+nmvZC0XS0YbMpHxY8vQ+dfNvtFxqHqenHr7/Q7jh2I6qkmdE0PUPtEXEffV2jkxy4kOCR6HnXF5lHo2aXZra/UtK5bRv4B2O4PMeYqNF6ezN9URfZtj3RQnJikeM/nkD0wrAfSpmcvxFNLSkkzCvto8uVWRrqM75gUMDywytWVblBVTXuYvT2j59iVyz6XGrHPdySRr8lY4/Svp0XtJlay/VkBQCgFAKAUAoCK7T6DFqFtJbzDwuNj1U9GGeoNAcN1Gx1LTlWwmieaPvAbG5jBJjYHw79F3wVOMAnmKrLeG1yu9WPRvpJeGv8AZsjY0tF+7Pagt6yyNmO6g4ormLqCccQwfhLKGDVxnEcWzCcqmtwl1TJlclPT8liqmJBr6jdLDGWYcW4CqACXY+6qg82J5VJxKLL7FXX3ZhZKKW2Vjth2l4bLMauk8zdxEkiMsis2zEBh0B5jY1eYHBb45ajavhXV+zI9l0XHaOh9m9LFpawwLyjjVfrjc/nmu6IRJ0AoBQHNvaVed5dW9uPdjVpn+Z8KA/Qk/Sp2BDms37FZxS3kp5V5IKrs5k1Lv7ySG3Cl2mkxwggEqu7YLEAGq7ilk1jyjD8z7Flwun1L1J9kXRu+tOBWhVI2YRqzPlsnZMhRjntXzDN4HZCt3TlvXV6O0hem9GfQ9O+zRcBPE5ZnkI5FmOTj08qoczI9ezmXZJJfRG+uOkZ9QuO7QsOeVAHnkgbfnWuiv1J8pnJ6RodnmDC4lyOGS5dgemFCoTnyyhqXnJ7rr8pJf16muHRNmhpt5m1urw7CTvHQ+caghP5Vvuq/+xVjrxrf18mCfwuRvew+Bl0qNmGO8kkcfIscV9GS0tFeX+vQKAUAoBQCgFAKA8IoCodsOxAu3FxbSG2vEGFlXk4/DKB7w/WtV1Fd0HCxbR6pNPaKq3ai8s5I4b+yfjkcRxywENHKx5fwk+VcrlfZjrumXT2ZKjle5edJ0UhhcXRBkUZRB+zgyN8fibzY/IVecO4ZVhw6dZPuzRZY5spPbec3etabDEyMqKZxk+EnfByPQVZmsu2jvcG6lV5xLEiAEd2q8Dk5wCDkjh86A3k7QWxLATx+Fip8Q5jmB54oDYttThkOElRj5BgaA26A4vc3RuLu7mzkNN3afwx7D9SaueHw1By9zm+LWc1qj7HtWBVERLYy3Tyz2o47iyliEUa++wO7kDrscVR59nNZr2Om4XTyU83udRNv9qf7OzM8Ri4p1YgtC5wVxJ0YHp0xUCcVKLi+zLNdDDbyPFK1tMQ0irxo45SJnAJHRhyI+tfPeM8L+6T5o/lZYUW83RkZ2hLTyx2sRUSAGZmOcIBlVyB5lmxnqlacFKmqV8107L5mVj2+VEXdDvgum2pJRABeTDkq82QHrJIc5xyDGpcPwm82/u/yL/D+iMH1+CP6kb2/1TvDFpFkAZJSqSBeUSDGxx1xufIVP4Fw+yy373d+nzfua7rVrlidf0XTltYIoE2WNAg+grsCIbtAKAUAoBQCgFAKAUAoCn+0jS55Y7ee3XvJLS5WfuusgAIZV9cHI+VAZ9TuhqlhL9kYGQqPA+xDbHu5l5r5EGgKwunyS6hBftDcRSxQ929v3Q7okDA4Js8IX1xyxQFs7M3cCFoOMfaGLSyITljnngn3wOWRQH1BpU9oWFuUkhLFxFIMMuTkrG46E7+LOKA1NdSe8haH7II2ZTiV3UpCejjh3JHPbHKgJS2vGWFVQNMUiAaU7K2FwWB+IkjkKA5Hog+4TzPET6ksc10OL/CicjnP8eX1N9edSCIafY3WmtY7kS2JnDXLOmWQdANg9UlmLbOUpJHTU51FUIwb8F20T2kacLZnYi1MZKvAwAcHnhQPez6VCaaemWMZKS2iuR6lqmoTvd2tpEkbp3Vubh+F+EHPGEzuCfTpVdncOhmcqsb0vY3QscOxX+1Wnahpr5Yz3L3ADzvCpVCeQi408YA32Ujn6msP+Nr0oqK1Ht5189dm/qPUZpafe6zcoLeys/ssXunhQgLnmTJJuCfPnWC4NQ7PUt3J/P8A0eu6WtI6d7M/Z0ulhpZW726kHjffCg/Cuf1PWrVJJaRqL9XoFAKAUAoBQCgFAKAUAoBQFL0yYNrl2qAKEtIRJgftGZmILeZC4GaAmtfsLiYx908QjGTIkiseM9N1YbDy60BF6v3dvJDdX1xDGIA3AFBXiLDBGCSSPQUBUdT9vFojYhgllH4iQv6HJoDpWgamL22in4CglQNwNzAPQ+dAa1roTQjgjncRZOEIU8IO/CrEZxuedAcptYjA8lrJtLCxBH4lJJVx5gg/pV7hWqVaj5Ry/EqJQtcvDNqphXCgIm309kvpbjuoHDRqqGVeIoRzZVO3F881XXYcrbebwXGPxGNNCiltm3qcDSKz944mUcSzcR41K7jGOS/u8vSts8Sv02kjRVn3O5Sb/Q6l2C1tr+wt7hx43Tx+XEpKsR8yDVEdQWCgFAKAUAoBQCgFAKAUAoBQCgFAUrtR2VuPta3+nyrHc8ASWOTPdTqOQbHIjz9KAg9d7dX9tcRWkkUCSSx8RdWZgo5bDHPat1FasmosjZVzprc0cm9oun3EkpuHledTz4ucf0GwX5VuyMR19Y9UR8PPVy1PoykxnBG2dxt5+lQyxP0fpftXhhgiSazuY2EajhVOJcAADhOeVbHTYv5WaY5FUu0ka917R765fFrarDF/eXGeIj0QVvqw7JvqtIjX8RprXR7ZAa9p8t26zPcN9ojBEUgVRjO+GxzXPnU9YKh1i+pVPikp9LIpxMOgaq8peKZQs0Rw2PdYfiFbqLnLcZd0RsrHjBKcH8LJipJDI/UZ5lZRGng/tX5so68CfE1R75WxXwLZLxq6ZP8AFlomNP0Kx1D7pdTnJPvxHhRz6YK5/KqizJufSTL+nDxk1KC2dR0fTI7SFIIV4Y414VH+vqedRSebtAKAUAoBQCgFAKAUAoBQCgFAKAUBxX2peHW7Qnk0GB+bVKw3+KiDxFbx2YLyy488J4W5HbIPzFXc4b7HM128vcqGmaAkt8zFECQ+/wAPus/QfPqarq8dSu3roi4uynXjJb6y7fQvZY1alEeZoCN1zVPs6gKOOaTwwoOZPmfQVGychVR35JmHiSvnrx5NPs5xRwI0o4pJXYs3XxHPPy9KwxtqCk+7NmbqVjjHsiRu1nMsKQvGO8kEeHBxv1z/AJVllWyqjzIxwqK75ckjZuWeC4NtOvdy44o9/BKv4kPn5jmK8x8uNvTsz3LwJ0de6Ibtig7lWxiUSp3LD3gxYYwaxzox9LbM+Fyn6yS7eTv1qG4F4ve4RxfPG/61RnTmWgFAKAUAoBQCgFAKAUAoBQCgFAKA5J7brfu59PucbLKY2Plnlk1uolqxMj5UeamS+Ro3UwRXc8lUt+ldDKWotnIwhzSUSM7L2xS3Ut78pMr/ADbl+lacaOob9+pIzJ81ul2XRErUgiGK7uFiRnc4VQSfpWM5qEXJmddbskoryS/s17I/ao3v7wZa4jKQJ/dRMMZH7zDrXO3Wu2XMzr8eiNMFBFd1ewn0+7gt7homjPGYZQcMwAAAdTyPr1qdjZTlKMJeCrzMGMISnDz4MGu3I+47tgZftURjVd2JDb7D0zW/PlF1a2ReFwmr966HX+1XZeHUoQk2VdfFHKmzxt5qf8qpk2ntHSSSktMqugey947lJry7NysRzDHwBQG6M+54iKzndOa1JmqrHrqbcFo6TWs3CgFAKAUAoBQCgFAKAUAoBQCgFAKAqftQ0M3unTIgzIgEsf8AEm/8s0T11PGtrRyi5vO/05pPxQ7/ADGxFX0p8+Pv5HLRr9LL5fmS1j+yj/4a/wAqkV/kREu/iS+pnrM1kT2i01rpFiBwhkBlOd+EZOBt54qPkVOxKK/Ul4l8aZOb766EmO1t7aQrbvIe4yALuOMNNEg+ExDAJ8nGfUVVX4cq3tdUXuLxCu5al0ZgzpN4vgie7YnxzTXDibnuQNwo9AFFeUYjs67R7k5ypenFkzonZnTHIS1ElpdrloJi3E2f3ePKsPMEA+VYX486vzGzGzK7+kejLN2M7VvNNLZXgVLyHnj3Zl6SID+o3xUcmFxoBQCgFAKAUAoBQCgFAKAUAoBQCgFAKA8IzzoDhWsaathfz2TY7m5BlgG23FniTGdt9xVjg2rrXLyU/E6GtXR7rua2l3X2fhtp2ww2ic+7KvQZ5BhywanVT5H6c/0+ZWX1+ru6vt5XsTJGKkkE8r0HoNAaiabCsneiNRJ+IDB/TataqgpcyXU3PIscORvobEmRhhsykMp8iOv5ZpbBTg0xj2OuxSRYO2NiXktb6DwyFPeyPEVHEqnG+GIwcdDXNPudkuq2X/TL1Z4o5V910DD6ih6bVAKAUAoBQCgFAKAUAoBQCgFAKAUAoBQHIO22lLewXVzsZTcpHaydY+DY7+RbOa2VRlOSUe5pvsjCDlPsVLTNXS4za3qqJ1OCrDaT1U+dW9d0Z/h2rqc/djyq/Gofw/4Mlzpk9qpa2uCEH9lL4l9Aud8k7V7OudS5oS6fMV3V3tRsh1fldD7v9VvLRglzZNxcCv8AdNxbNyyOh9K1V502tuH9DdbwyuL0rNfU1Iu3EbsEW3n4iQAPDWazk3pRZqlwuUU5Oa0WkVOKxnzIRg55Yx+e1eSekz2C3JIvmswCK0s1x7s8G2f3hzNczLq2drFaikb3YoEQOh+C4mVR5KHPCPyxXhkT9AKAUAoBQCgFAKAUAoBQCgFAKAUAoD5dsAnyFAcqmcHS4mXODeNkdcs55/WpWHJK1EDiMW6Hor2r6HFcsrOMMhyrDY7HkfSrm2iFjTfdHPU5VlSaj2ZJW4V7q1jfdZbhQw88Bm/morRny5ate5J4XDmv37dTLqExa6u88xcsCPLCJgflj86YOvSHFN+v1MHCPIfkKmcq9iv5n22e16Ykp2b0w3U4X4EIaQ9PRfmahZt6hDl8ssuHYzssU32RbO2LZezhXIL3SNt5R+I/TAqjOnM3ZA5+0t0N1Jj6HB/WgLDQCgFAKAUAoBQCgFAKAUAoBQCgFAKAUBzHstarcJqOlSkq0c7vH5hZDxKy/Jq9Tae0YyipLTIHEkTmG4XgmXY592QD44zyIP6Vf42RG2PzOVzMSVE/kYLyfuJ7O4PKK6Ti+T5T/qrTxCO69kjhE9XNe6LL290h7a4a7RGeCUDvggy0bjlIQNypXAPlwioeHkqt8suxY8Rw3cuaHdFch1OF8cEitnljO/6Va+vX/wBSKH7rd/0sndI7P3Fy2yGKPPidxgn+Bep9TtUW7PjHpDqTsfhU59bOiOj6VpsdtGI4xgDmerHqSepqonNze2X9dca48sSkXvaGFtRlmaRe7sozEijd3mkG4RRu2F2286xNhaOxmmtbWqK+e8ctLID0aRixH0JoCcoBQCgFAKAUAoBQCgFAKAUAoBQCgFAKA5v7SNJntZ49Wsl4pYl4biIf2sfrjnigJrs92isNchBHAzAZaJ8d5Gf58+o2r1Np7RjKKktNGO/9m1nMrqwk8SkbyNgE8jjzBrOVs5LTZrjj1Qe4xSHYjW2GdPvDi7gXhBPK4jGyypnnkbEdDWs3FqSyjU5EaA+ij/SgM5oDmftL9qEVmjW9owlum8Ph3WLO2SR8XkKAl/Zx2Ljs7eOSWONrpgXeXhPHlt9y3WgLtQCgFAKAUAoBQCgFAKAUAoBQCgFAKAUAoDwigObdrPZHBcyGe0ka0n55T3CfMgbg/wAOKAg10DtNBlI7pJVxgOzqSf8AnXOaAiv9metXk6y3d0EZMmOTvCxT0QJjFAWO2s+01v4Fkt50Gys5XJ+ewP50Bim7I67qPhvb1IIuTJD8Q6jwY/UmgLd2V9nFjpwUxxCSUb97IAz58xnZfpigLfQCgFAKAUAoBQCgFAKAUAoBQCgFAKAUAoBQCgFAKAUAoBQCgFAKAUAoBQCgFAKAUAo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6" name="Picture 6" descr="http://www.cizgifilmizlesen.com/uploads/img/L/sirinler-smurfs-characters-resimleri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3008" y="2827784"/>
            <a:ext cx="4280992" cy="4030216"/>
          </a:xfrm>
          <a:prstGeom prst="rect">
            <a:avLst/>
          </a:prstGeom>
          <a:noFill/>
        </p:spPr>
      </p:pic>
      <p:sp>
        <p:nvSpPr>
          <p:cNvPr id="5" name="4 Satır Belirtme Çizgisi 3 (Kenarlık Yok)"/>
          <p:cNvSpPr/>
          <p:nvPr/>
        </p:nvSpPr>
        <p:spPr>
          <a:xfrm>
            <a:off x="1979712" y="1052736"/>
            <a:ext cx="3744416" cy="2808312"/>
          </a:xfrm>
          <a:prstGeom prst="callout3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AFERİN SANA.O BİR DAR AÇI.DAR AÇILAR 90 DERECENİN ALTINDA Kİ AÇILARDIR.90 DERECE OLURSA  DİK AÇI OLUR.90’I GEÇERSE GENİŞ AÇI OLUR.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03648" y="404664"/>
            <a:ext cx="6287619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115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GENİŞ AÇI</a:t>
            </a:r>
            <a:endParaRPr lang="tr-TR" sz="11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1506" name="AutoShape 2" descr="data:image/jpeg;base64,/9j/4AAQSkZJRgABAQAAAQABAAD/2wCEAAkGBg8PEBASERASEBMPEREVDg8SEBURFBYQFBwYFR8QHhQYGyYeHCUqJRMUIC8gJCk1OC04FSAyNTA2ODI3LikBCQoKDgwOGA8PGDUcHSEpLzUqNSkvNDUsMCwsKzUxNSkpKSksKS8wLCw0KTUpLDUuKTUsLCwsNSwyMCwsLCwpKf/AABEIAHgAsAMBIgACEQEDEQH/xAAbAAEBAAMBAQEAAAAAAAAAAAAABQIEBgEHA//EADwQAAICAgADBQUEBwgDAAAAAAECAAMEEQUSIQYTMUFRFBYiYXEyUmLSJFNUcpGTlEKBkqGxstHTByMz/8QAFwEBAQEBAAAAAAAAAAAAAAAAAAEDAv/EAB0RAQEAAgMBAQEAAAAAAAAAAAABAhEDMVEhcRL/2gAMAwEAAhEDEQA/APuM/KrKR2dVYM1ZAsUHZUkb0R5T9Z8j7U9meIrxa3NotfDx17nv8pTzfAehbut/Go6Ft9ANnykt0PrkTCoEKAW5iANtoDZ9dDpM5QiIgIiICIiAiIgIiICIiAiIgIiICIiAmNlYYFWAYMCGBGwQemtTKIETgLmhnw3JPcjmxWPXnxSdAb8yh+A/LkPnLcl8ewXdUtpG78Zi9I3rn6aagnyDDY+R5T5Tc4fnJfUltZ2tigrsaI/CR5EdQR5EGSDYiIlCIiAiIgIiICIiAiIgIiICIiAiIgIiIELtV2m9hWsirvi5dnUOEK49Q57LvA75R5eewJN4Zw0YWe1ves9PEebuj4ItxPeBCPA8w5uVvkR5ibWf2WbLy7bb3sStaFpx1puaslH21pfXqeQa/BufrwvgFnsC4mS2zVtKrUb4glbf+q4HQ0wC1n6rG7J8a4cuWGOWON+ZTVdBEncD4g11ZFgAupY15Cjw7wAHmA9GBVx8mEowyIiICIiAiIgIiICIiAiIgIiICIiAiIgIiIEPjP6NamYPsACvOA/UbJW/X4CxJ/Cz+ktgzx0DAggEEEEHqCD01I3AnNDthuSe6XmxGP8AaxSdBd+qH4D8uQ+cgtxEShERAREQEREBERAREQEREBERAREQEREBJfHcB3VLaQO/xm56N9A3k1JPow2vyOj5SpEDX4fnJkVJam+WxQRsaI/CR5EdQR6gzYkJP0PK5fCjOYlPRMzxK/SwAt+8rfel2SBExtUlSAeUkHTAA6Pro9Jx/B8QHCupuyrRzcQvra8uEssJvI7vmUADm+z8IHRumpR2UT5rXi5IORiIpp/TcQ14ftbJUuMUZiEyB8Z5jU7GtRscp0NbMr8K4b7StlWvZ7MO90tBttzE53SqwXV2WMGBAKkb+ztgR1gdnE8AnsBERAREQEREBERAREQEREBERA1eJ8PXIqeptgMBplOmVwQy2A+RBAI+YkHhb5+VzrbkJjNQ5qtSioNYWABFpezYUMCHAC9A/wBrfh1EicZBxrUzF3ygCvNUbO6Nki7Q+4ST+6zyUZNwTIXrXn3b9LUqtQ/VQqn+BE0aqqmDYWbjVr7S7urKWNF9hPeFlJ+JH2OblPUa2pOunS12BgCCCD4EHYP981+J8OTIqat96bWmHRlcdVsU+RBAIPyjXitD3Qwe6ao0BlZ1sYs7tZ3idFs70tz7GtA76Td4XwmjFr7uisVqWZj1JLO3UuzEksT6kz8eA5z21EW//ah2qyNDQNia+MD0YFXHycSlKhERAREQERua4z6jYahYhsC8xr5hzhfXl8YWS3psRG43CESLjdsMKzKtw++C5FLBWqf4C2wG2u+jfaHhLUBERAREQEREBJHaXPxEparJyFoGQjopL8rHp1I+mxK84vtrk93n8Nb2mrE+DMHfXBSg2tfw6ZlHX6wuNuNlncbPZrsxw8469zc+SgLDvUybFBbfUctbBRr01Knuri+lv9Vkf9kl9gbgwzeUrcpy2b21AVTIdkQs4XZA5eibU6PJ0851clm7uuuTky5Mrnld29oy9kMMEkVsC2ix7+7ZIGtk8/XoAOvpMvdTE+4/9Rd+eV4jU8cJHupifcf+fd+eee6OF+qP82380sRGp4I/ujhfqj/Nt/NMX7HYLDRp2PQ2WEf7paiNQQvcfh37Mv8Aif8ANIGLwrs/ZlmtLK3tYcopFrFOYePK29FungG8j0nW8eptfFyVpJFrUWiojxDlSB/nqc5gcf4d7LhUVqtrhsZEwVK99VahG2asnachVmYn7p8SevUtnTTDkzw3/N1uav54r19i+Hr4YydfXmb/AFMz90MD9mr/AIH/AJliJzqM3CU/+IMA5tuVaO8DOrU4wHLUmgB167Y7G/Tr4TugJ7EaCIiUIiICIiAmL1hvEA/UbiIHoGvCexEBERAREQEREBMFpUEsFALfabQ2fqYiBn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08" name="AutoShape 4" descr="data:image/jpeg;base64,/9j/4AAQSkZJRgABAQAAAQABAAD/2wCEAAkGBg8PEBASERASEBMPEREVDg8SEBURFBYQFBwYFR8QHhQYGyYeHCUqJRMUIC8gJCk1OC04FSAyNTA2ODI3LikBCQoKDgwOGA8PGDUcHSEpLzUqNSkvNDUsMCwsKzUxNSkpKSksKS8wLCw0KTUpLDUuKTUsLCwsNSwyMCwsLCwpKf/AABEIAHgAsAMBIgACEQEDEQH/xAAbAAEBAAMBAQEAAAAAAAAAAAAABQIEBgEHA//EADwQAAICAgADBQUEBwgDAAAAAAECAAMEEQUSIQYTMUFRFBYiYXEyUmLSJFNUcpGTlEKBkqGxstHTByMz/8QAFwEBAQEBAAAAAAAAAAAAAAAAAAEDAv/EAB0RAQEAAgMBAQEAAAAAAAAAAAABAhEDMVEhcRL/2gAMAwEAAhEDEQA/APuM/KrKR2dVYM1ZAsUHZUkb0R5T9Z8j7U9meIrxa3NotfDx17nv8pTzfAehbut/Go6Ft9ANnykt0PrkTCoEKAW5iANtoDZ9dDpM5QiIgIiICIiAiIgIiICIiAiIgIiICIiAmNlYYFWAYMCGBGwQemtTKIETgLmhnw3JPcjmxWPXnxSdAb8yh+A/LkPnLcl8ewXdUtpG78Zi9I3rn6aagnyDDY+R5T5Tc4fnJfUltZ2tigrsaI/CR5EdQR5EGSDYiIlCIiAiIgIiICIiAiIgIiICIiAiIgIiIELtV2m9hWsirvi5dnUOEK49Q57LvA75R5eewJN4Zw0YWe1ves9PEebuj4ItxPeBCPA8w5uVvkR5ibWf2WbLy7bb3sStaFpx1puaslH21pfXqeQa/BufrwvgFnsC4mS2zVtKrUb4glbf+q4HQ0wC1n6rG7J8a4cuWGOWON+ZTVdBEncD4g11ZFgAupY15Cjw7wAHmA9GBVx8mEowyIiICIiAiIgIiICIiAiIgIiICIiAiIgIiIEPjP6NamYPsACvOA/UbJW/X4CxJ/Cz+ktgzx0DAggEEEEHqCD01I3AnNDthuSe6XmxGP8AaxSdBd+qH4D8uQ+cgtxEShERAREQEREBERAREQEREBERAREQEREBJfHcB3VLaQO/xm56N9A3k1JPow2vyOj5SpEDX4fnJkVJam+WxQRsaI/CR5EdQR6gzYkJP0PK5fCjOYlPRMzxK/SwAt+8rfel2SBExtUlSAeUkHTAA6Pro9Jx/B8QHCupuyrRzcQvra8uEssJvI7vmUADm+z8IHRumpR2UT5rXi5IORiIpp/TcQ14ftbJUuMUZiEyB8Z5jU7GtRscp0NbMr8K4b7StlWvZ7MO90tBttzE53SqwXV2WMGBAKkb+ztgR1gdnE8AnsBERAREQEREBERAREQEREBERA1eJ8PXIqeptgMBplOmVwQy2A+RBAI+YkHhb5+VzrbkJjNQ5qtSioNYWABFpezYUMCHAC9A/wBrfh1EicZBxrUzF3ygCvNUbO6Nki7Q+4ST+6zyUZNwTIXrXn3b9LUqtQ/VQqn+BE0aqqmDYWbjVr7S7urKWNF9hPeFlJ+JH2OblPUa2pOunS12BgCCCD4EHYP981+J8OTIqat96bWmHRlcdVsU+RBAIPyjXitD3Qwe6ao0BlZ1sYs7tZ3idFs70tz7GtA76Td4XwmjFr7uisVqWZj1JLO3UuzEksT6kz8eA5z21EW//ah2qyNDQNia+MD0YFXHycSlKhERAREQERua4z6jYahYhsC8xr5hzhfXl8YWS3psRG43CESLjdsMKzKtw++C5FLBWqf4C2wG2u+jfaHhLUBERAREQEREBJHaXPxEparJyFoGQjopL8rHp1I+mxK84vtrk93n8Nb2mrE+DMHfXBSg2tfw6ZlHX6wuNuNlncbPZrsxw8469zc+SgLDvUybFBbfUctbBRr01Knuri+lv9Vkf9kl9gbgwzeUrcpy2b21AVTIdkQs4XZA5eibU6PJ0851clm7uuuTky5Mrnld29oy9kMMEkVsC2ix7+7ZIGtk8/XoAOvpMvdTE+4/9Rd+eV4jU8cJHupifcf+fd+eee6OF+qP82380sRGp4I/ujhfqj/Nt/NMX7HYLDRp2PQ2WEf7paiNQQvcfh37Mv8Aif8ANIGLwrs/ZlmtLK3tYcopFrFOYePK29FungG8j0nW8eptfFyVpJFrUWiojxDlSB/nqc5gcf4d7LhUVqtrhsZEwVK99VahG2asnachVmYn7p8SevUtnTTDkzw3/N1uav54r19i+Hr4YydfXmb/AFMz90MD9mr/AIH/AJliJzqM3CU/+IMA5tuVaO8DOrU4wHLUmgB167Y7G/Tr4TugJ7EaCIiUIiICIiAmL1hvEA/UbiIHoGvCexEBERAREQEREBMFpUEsFALfabQ2fqYiBn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10" name="AutoShape 6" descr="data:image/jpeg;base64,/9j/4AAQSkZJRgABAQAAAQABAAD/2wCEAAkGBg8PEBASERASEBMPEREVDg8SEBURFBYQFBwYFR8QHhQYGyYeHCUqJRMUIC8gJCk1OC04FSAyNTA2ODI3LikBCQoKDgwOGA8PGDUcHSEpLzUqNSkvNDUsMCwsKzUxNSkpKSksKS8wLCw0KTUpLDUuKTUsLCwsNSwyMCwsLCwpKf/AABEIAHgAsAMBIgACEQEDEQH/xAAbAAEBAAMBAQEAAAAAAAAAAAAABQIEBgEHA//EADwQAAICAgADBQUEBwgDAAAAAAECAAMEEQUSIQYTMUFRFBYiYXEyUmLSJFNUcpGTlEKBkqGxstHTByMz/8QAFwEBAQEBAAAAAAAAAAAAAAAAAAEDAv/EAB0RAQEAAgMBAQEAAAAAAAAAAAABAhEDMVEhcRL/2gAMAwEAAhEDEQA/APuM/KrKR2dVYM1ZAsUHZUkb0R5T9Z8j7U9meIrxa3NotfDx17nv8pTzfAehbut/Go6Ft9ANnykt0PrkTCoEKAW5iANtoDZ9dDpM5QiIgIiICIiAiIgIiICIiAiIgIiICIiAmNlYYFWAYMCGBGwQemtTKIETgLmhnw3JPcjmxWPXnxSdAb8yh+A/LkPnLcl8ewXdUtpG78Zi9I3rn6aagnyDDY+R5T5Tc4fnJfUltZ2tigrsaI/CR5EdQR5EGSDYiIlCIiAiIgIiICIiAiIgIiICIiAiIgIiIELtV2m9hWsirvi5dnUOEK49Q57LvA75R5eewJN4Zw0YWe1ves9PEebuj4ItxPeBCPA8w5uVvkR5ibWf2WbLy7bb3sStaFpx1puaslH21pfXqeQa/BufrwvgFnsC4mS2zVtKrUb4glbf+q4HQ0wC1n6rG7J8a4cuWGOWON+ZTVdBEncD4g11ZFgAupY15Cjw7wAHmA9GBVx8mEowyIiICIiAiIgIiICIiAiIgIiICIiAiIgIiIEPjP6NamYPsACvOA/UbJW/X4CxJ/Cz+ktgzx0DAggEEEEHqCD01I3AnNDthuSe6XmxGP8AaxSdBd+qH4D8uQ+cgtxEShERAREQEREBERAREQEREBERAREQEREBJfHcB3VLaQO/xm56N9A3k1JPow2vyOj5SpEDX4fnJkVJam+WxQRsaI/CR5EdQR6gzYkJP0PK5fCjOYlPRMzxK/SwAt+8rfel2SBExtUlSAeUkHTAA6Pro9Jx/B8QHCupuyrRzcQvra8uEssJvI7vmUADm+z8IHRumpR2UT5rXi5IORiIpp/TcQ14ftbJUuMUZiEyB8Z5jU7GtRscp0NbMr8K4b7StlWvZ7MO90tBttzE53SqwXV2WMGBAKkb+ztgR1gdnE8AnsBERAREQEREBERAREQEREBERA1eJ8PXIqeptgMBplOmVwQy2A+RBAI+YkHhb5+VzrbkJjNQ5qtSioNYWABFpezYUMCHAC9A/wBrfh1EicZBxrUzF3ygCvNUbO6Nki7Q+4ST+6zyUZNwTIXrXn3b9LUqtQ/VQqn+BE0aqqmDYWbjVr7S7urKWNF9hPeFlJ+JH2OblPUa2pOunS12BgCCCD4EHYP981+J8OTIqat96bWmHRlcdVsU+RBAIPyjXitD3Qwe6ao0BlZ1sYs7tZ3idFs70tz7GtA76Td4XwmjFr7uisVqWZj1JLO3UuzEksT6kz8eA5z21EW//ah2qyNDQNia+MD0YFXHycSlKhERAREQERua4z6jYahYhsC8xr5hzhfXl8YWS3psRG43CESLjdsMKzKtw++C5FLBWqf4C2wG2u+jfaHhLUBERAREQEREBJHaXPxEparJyFoGQjopL8rHp1I+mxK84vtrk93n8Nb2mrE+DMHfXBSg2tfw6ZlHX6wuNuNlncbPZrsxw8469zc+SgLDvUybFBbfUctbBRr01Knuri+lv9Vkf9kl9gbgwzeUrcpy2b21AVTIdkQs4XZA5eibU6PJ0851clm7uuuTky5Mrnld29oy9kMMEkVsC2ix7+7ZIGtk8/XoAOvpMvdTE+4/9Rd+eV4jU8cJHupifcf+fd+eee6OF+qP82380sRGp4I/ujhfqj/Nt/NMX7HYLDRp2PQ2WEf7paiNQQvcfh37Mv8Aif8ANIGLwrs/ZlmtLK3tYcopFrFOYePK29FungG8j0nW8eptfFyVpJFrUWiojxDlSB/nqc5gcf4d7LhUVqtrhsZEwVK99VahG2asnachVmYn7p8SevUtnTTDkzw3/N1uav54r19i+Hr4YydfXmb/AFMz90MD9mr/AIH/AJliJzqM3CU/+IMA5tuVaO8DOrU4wHLUmgB167Y7G/Tr4TugJ7EaCIiUIiICIiAmL1hvEA/UbiIHoGvCexEBERAREQEREBMFpUEsFALfabQ2fqYiBn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12" name="AutoShape 8" descr="data:image/jpeg;base64,/9j/4AAQSkZJRgABAQAAAQABAAD/2wCEAAkGBg8PEBASERASEBMPEREVDg8SEBURFBYQFBwYFR8QHhQYGyYeHCUqJRMUIC8gJCk1OC04FSAyNTA2ODI3LikBCQoKDgwOGA8PGDUcHSEpLzUqNSkvNDUsMCwsKzUxNSkpKSksKS8wLCw0KTUpLDUuKTUsLCwsNSwyMCwsLCwpKf/AABEIAHgAsAMBIgACEQEDEQH/xAAbAAEBAAMBAQEAAAAAAAAAAAAABQIEBgEHA//EADwQAAICAgADBQUEBwgDAAAAAAECAAMEEQUSIQYTMUFRFBYiYXEyUmLSJFNUcpGTlEKBkqGxstHTByMz/8QAFwEBAQEBAAAAAAAAAAAAAAAAAAEDAv/EAB0RAQEAAgMBAQEAAAAAAAAAAAABAhEDMVEhcRL/2gAMAwEAAhEDEQA/APuM/KrKR2dVYM1ZAsUHZUkb0R5T9Z8j7U9meIrxa3NotfDx17nv8pTzfAehbut/Go6Ft9ANnykt0PrkTCoEKAW5iANtoDZ9dDpM5QiIgIiICIiAiIgIiICIiAiIgIiICIiAmNlYYFWAYMCGBGwQemtTKIETgLmhnw3JPcjmxWPXnxSdAb8yh+A/LkPnLcl8ewXdUtpG78Zi9I3rn6aagnyDDY+R5T5Tc4fnJfUltZ2tigrsaI/CR5EdQR5EGSDYiIlCIiAiIgIiICIiAiIgIiICIiAiIgIiIELtV2m9hWsirvi5dnUOEK49Q57LvA75R5eewJN4Zw0YWe1ves9PEebuj4ItxPeBCPA8w5uVvkR5ibWf2WbLy7bb3sStaFpx1puaslH21pfXqeQa/BufrwvgFnsC4mS2zVtKrUb4glbf+q4HQ0wC1n6rG7J8a4cuWGOWON+ZTVdBEncD4g11ZFgAupY15Cjw7wAHmA9GBVx8mEowyIiICIiAiIgIiICIiAiIgIiICIiAiIgIiIEPjP6NamYPsACvOA/UbJW/X4CxJ/Cz+ktgzx0DAggEEEEHqCD01I3AnNDthuSe6XmxGP8AaxSdBd+qH4D8uQ+cgtxEShERAREQEREBERAREQEREBERAREQEREBJfHcB3VLaQO/xm56N9A3k1JPow2vyOj5SpEDX4fnJkVJam+WxQRsaI/CR5EdQR6gzYkJP0PK5fCjOYlPRMzxK/SwAt+8rfel2SBExtUlSAeUkHTAA6Pro9Jx/B8QHCupuyrRzcQvra8uEssJvI7vmUADm+z8IHRumpR2UT5rXi5IORiIpp/TcQ14ftbJUuMUZiEyB8Z5jU7GtRscp0NbMr8K4b7StlWvZ7MO90tBttzE53SqwXV2WMGBAKkb+ztgR1gdnE8AnsBERAREQEREBERAREQEREBERA1eJ8PXIqeptgMBplOmVwQy2A+RBAI+YkHhb5+VzrbkJjNQ5qtSioNYWABFpezYUMCHAC9A/wBrfh1EicZBxrUzF3ygCvNUbO6Nki7Q+4ST+6zyUZNwTIXrXn3b9LUqtQ/VQqn+BE0aqqmDYWbjVr7S7urKWNF9hPeFlJ+JH2OblPUa2pOunS12BgCCCD4EHYP981+J8OTIqat96bWmHRlcdVsU+RBAIPyjXitD3Qwe6ao0BlZ1sYs7tZ3idFs70tz7GtA76Td4XwmjFr7uisVqWZj1JLO3UuzEksT6kz8eA5z21EW//ah2qyNDQNia+MD0YFXHycSlKhERAREQERua4z6jYahYhsC8xr5hzhfXl8YWS3psRG43CESLjdsMKzKtw++C5FLBWqf4C2wG2u+jfaHhLUBERAREQEREBJHaXPxEparJyFoGQjopL8rHp1I+mxK84vtrk93n8Nb2mrE+DMHfXBSg2tfw6ZlHX6wuNuNlncbPZrsxw8469zc+SgLDvUybFBbfUctbBRr01Knuri+lv9Vkf9kl9gbgwzeUrcpy2b21AVTIdkQs4XZA5eibU6PJ0851clm7uuuTky5Mrnld29oy9kMMEkVsC2ix7+7ZIGtk8/XoAOvpMvdTE+4/9Rd+eV4jU8cJHupifcf+fd+eee6OF+qP82380sRGp4I/ujhfqj/Nt/NMX7HYLDRp2PQ2WEf7paiNQQvcfh37Mv8Aif8ANIGLwrs/ZlmtLK3tYcopFrFOYePK29FungG8j0nW8eptfFyVpJFrUWiojxDlSB/nqc5gcf4d7LhUVqtrhsZEwVK99VahG2asnachVmYn7p8SevUtnTTDkzw3/N1uav54r19i+Hr4YydfXmb/AFMz90MD9mr/AIH/AJliJzqM3CU/+IMA5tuVaO8DOrU4wHLUmgB167Y7G/Tr4TugJ7EaCIiUIiICIiAmL1hvEA/UbiIHoGvCexEBERAREQEREBMFpUEsFALfabQ2fqYiBn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14" name="AutoShape 10" descr="data:image/jpeg;base64,/9j/4AAQSkZJRgABAQAAAQABAAD/2wCEAAkGBg8PEBASERASEBMPEREVDg8SEBURFBYQFBwYFR8QHhQYGyYeHCUqJRMUIC8gJCk1OC04FSAyNTA2ODI3LikBCQoKDgwOGA8PGDUcHSEpLzUqNSkvNDUsMCwsKzUxNSkpKSksKS8wLCw0KTUpLDUuKTUsLCwsNSwyMCwsLCwpKf/AABEIAHgAsAMBIgACEQEDEQH/xAAbAAEBAAMBAQEAAAAAAAAAAAAABQIEBgEHA//EADwQAAICAgADBQUEBwgDAAAAAAECAAMEEQUSIQYTMUFRFBYiYXEyUmLSJFNUcpGTlEKBkqGxstHTByMz/8QAFwEBAQEBAAAAAAAAAAAAAAAAAAEDAv/EAB0RAQEAAgMBAQEAAAAAAAAAAAABAhEDMVEhcRL/2gAMAwEAAhEDEQA/APuM/KrKR2dVYM1ZAsUHZUkb0R5T9Z8j7U9meIrxa3NotfDx17nv8pTzfAehbut/Go6Ft9ANnykt0PrkTCoEKAW5iANtoDZ9dDpM5QiIgIiICIiAiIgIiICIiAiIgIiICIiAmNlYYFWAYMCGBGwQemtTKIETgLmhnw3JPcjmxWPXnxSdAb8yh+A/LkPnLcl8ewXdUtpG78Zi9I3rn6aagnyDDY+R5T5Tc4fnJfUltZ2tigrsaI/CR5EdQR5EGSDYiIlCIiAiIgIiICIiAiIgIiICIiAiIgIiIELtV2m9hWsirvi5dnUOEK49Q57LvA75R5eewJN4Zw0YWe1ves9PEebuj4ItxPeBCPA8w5uVvkR5ibWf2WbLy7bb3sStaFpx1puaslH21pfXqeQa/BufrwvgFnsC4mS2zVtKrUb4glbf+q4HQ0wC1n6rG7J8a4cuWGOWON+ZTVdBEncD4g11ZFgAupY15Cjw7wAHmA9GBVx8mEowyIiICIiAiIgIiICIiAiIgIiICIiAiIgIiIEPjP6NamYPsACvOA/UbJW/X4CxJ/Cz+ktgzx0DAggEEEEHqCD01I3AnNDthuSe6XmxGP8AaxSdBd+qH4D8uQ+cgtxEShERAREQEREBERAREQEREBERAREQEREBJfHcB3VLaQO/xm56N9A3k1JPow2vyOj5SpEDX4fnJkVJam+WxQRsaI/CR5EdQR6gzYkJP0PK5fCjOYlPRMzxK/SwAt+8rfel2SBExtUlSAeUkHTAA6Pro9Jx/B8QHCupuyrRzcQvra8uEssJvI7vmUADm+z8IHRumpR2UT5rXi5IORiIpp/TcQ14ftbJUuMUZiEyB8Z5jU7GtRscp0NbMr8K4b7StlWvZ7MO90tBttzE53SqwXV2WMGBAKkb+ztgR1gdnE8AnsBERAREQEREBERAREQEREBERA1eJ8PXIqeptgMBplOmVwQy2A+RBAI+YkHhb5+VzrbkJjNQ5qtSioNYWABFpezYUMCHAC9A/wBrfh1EicZBxrUzF3ygCvNUbO6Nki7Q+4ST+6zyUZNwTIXrXn3b9LUqtQ/VQqn+BE0aqqmDYWbjVr7S7urKWNF9hPeFlJ+JH2OblPUa2pOunS12BgCCCD4EHYP981+J8OTIqat96bWmHRlcdVsU+RBAIPyjXitD3Qwe6ao0BlZ1sYs7tZ3idFs70tz7GtA76Td4XwmjFr7uisVqWZj1JLO3UuzEksT6kz8eA5z21EW//ah2qyNDQNia+MD0YFXHycSlKhERAREQERua4z6jYahYhsC8xr5hzhfXl8YWS3psRG43CESLjdsMKzKtw++C5FLBWqf4C2wG2u+jfaHhLUBERAREQEREBJHaXPxEparJyFoGQjopL8rHp1I+mxK84vtrk93n8Nb2mrE+DMHfXBSg2tfw6ZlHX6wuNuNlncbPZrsxw8469zc+SgLDvUybFBbfUctbBRr01Knuri+lv9Vkf9kl9gbgwzeUrcpy2b21AVTIdkQs4XZA5eibU6PJ0851clm7uuuTky5Mrnld29oy9kMMEkVsC2ix7+7ZIGtk8/XoAOvpMvdTE+4/9Rd+eV4jU8cJHupifcf+fd+eee6OF+qP82380sRGp4I/ujhfqj/Nt/NMX7HYLDRp2PQ2WEf7paiNQQvcfh37Mv8Aif8ANIGLwrs/ZlmtLK3tYcopFrFOYePK29FungG8j0nW8eptfFyVpJFrUWiojxDlSB/nqc5gcf4d7LhUVqtrhsZEwVK99VahG2asnachVmYn7p8SevUtnTTDkzw3/N1uav54r19i+Hr4YydfXmb/AFMz90MD9mr/AIH/AJliJzqM3CU/+IMA5tuVaO8DOrU4wHLUmgB167Y7G/Tr4TugJ7EaCIiUIiICIiAmL1hvEA/UbiIHoGvCexEBERAREQEREBMFpUEsFALfabQ2fqYiBnERAREQ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15" name="Picture 11" descr="E: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4355976" cy="3068960"/>
          </a:xfrm>
          <a:prstGeom prst="rect">
            <a:avLst/>
          </a:prstGeom>
          <a:noFill/>
        </p:spPr>
      </p:pic>
      <p:pic>
        <p:nvPicPr>
          <p:cNvPr id="9" name="Picture 15" descr="E: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1592" y="4121696"/>
            <a:ext cx="3672408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125</Words>
  <Application>Microsoft Office PowerPoint</Application>
  <PresentationFormat>Ekran Gösterisi (4:3)</PresentationFormat>
  <Paragraphs>20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acer</dc:creator>
  <cp:keywords>www.sorubak.com</cp:keywords>
  <dc:description>www.sorubak.com</dc:description>
  <cp:lastModifiedBy>Dogan</cp:lastModifiedBy>
  <cp:revision>6</cp:revision>
  <dcterms:created xsi:type="dcterms:W3CDTF">2014-01-17T15:41:44Z</dcterms:created>
  <dcterms:modified xsi:type="dcterms:W3CDTF">2014-01-22T13:48:16Z</dcterms:modified>
  <cp:category>www.sorubak.com</cp:category>
</cp:coreProperties>
</file>