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BB0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934F6-D5D9-4061-95EF-65B1F82341BF}" type="datetimeFigureOut">
              <a:rPr lang="tr-TR"/>
              <a:pPr>
                <a:defRPr/>
              </a:pPr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A30D2B-BD10-49AD-891F-0DBB38EA783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16A5F-2485-40E0-A1B3-4BF2D3C3F014}" type="datetimeFigureOut">
              <a:rPr lang="tr-TR"/>
              <a:pPr>
                <a:defRPr/>
              </a:pPr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299B1-840C-4DE5-B9DB-0B4448EDEA9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843E0-E6EC-4A6E-AB05-61179C0D0143}" type="datetimeFigureOut">
              <a:rPr lang="tr-TR"/>
              <a:pPr>
                <a:defRPr/>
              </a:pPr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D71FA-423B-4250-98E1-823B136065E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C0971-0988-4993-82B0-86392EF82417}" type="datetimeFigureOut">
              <a:rPr lang="tr-TR"/>
              <a:pPr>
                <a:defRPr/>
              </a:pPr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FBAC9-823A-4517-80AA-1DC5D26363F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AF73A-B063-40AB-A427-118556B9019A}" type="datetimeFigureOut">
              <a:rPr lang="tr-TR"/>
              <a:pPr>
                <a:defRPr/>
              </a:pPr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A7BBA-C928-4397-9E1E-E686C15C0D8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27A51-5F30-4758-9898-9D876AF8D52E}" type="datetimeFigureOut">
              <a:rPr lang="tr-TR"/>
              <a:pPr>
                <a:defRPr/>
              </a:pPr>
              <a:t>18.02.2014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882F3-7BC8-41EB-A88A-0DA57D7C8C44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6E45E-5542-43A4-A951-D700CB112C4C}" type="datetimeFigureOut">
              <a:rPr lang="tr-TR"/>
              <a:pPr>
                <a:defRPr/>
              </a:pPr>
              <a:t>18.02.2014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173D4-DFAA-416A-BFA0-D472DCE011E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25A1D-2EBB-4484-8B4A-2CAEF66257A2}" type="datetimeFigureOut">
              <a:rPr lang="tr-TR"/>
              <a:pPr>
                <a:defRPr/>
              </a:pPr>
              <a:t>18.02.2014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DD95E-4C47-4C49-A50B-3C4EF67AF85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2A9BB-1AA9-4D27-AAB4-3E29BEEAD613}" type="datetimeFigureOut">
              <a:rPr lang="tr-TR"/>
              <a:pPr>
                <a:defRPr/>
              </a:pPr>
              <a:t>18.02.2014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89A30-3638-4E74-9EDA-56CE49E5E9F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4D18D-F08D-4EA2-A1A5-DD872F1ADE8B}" type="datetimeFigureOut">
              <a:rPr lang="tr-TR"/>
              <a:pPr>
                <a:defRPr/>
              </a:pPr>
              <a:t>18.02.2014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A1B0A-1048-4030-89FA-5340142A1165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Resim eklemek için simgeyi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AC3F0-3674-4981-BC5E-61644FDFD526}" type="datetimeFigureOut">
              <a:rPr lang="tr-TR"/>
              <a:pPr>
                <a:defRPr/>
              </a:pPr>
              <a:t>18.02.2014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4E111-E93A-40A1-8E14-235547C50D6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  <p:transition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8C3849D-3597-4622-ADBE-B02056806CD9}" type="datetimeFigureOut">
              <a:rPr lang="tr-TR"/>
              <a:pPr>
                <a:defRPr/>
              </a:pPr>
              <a:t>18.02.2014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CAA68A3-AEE1-4E99-9480-99DBB1083C4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amond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sorubak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img2.blogcu.com/images/t/u/m/tumguzelresimler/havadan_ova_resim.jpg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785813" y="1000108"/>
            <a:ext cx="7358062" cy="414339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tr-TR" sz="3600" b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Monotype Corsiva"/>
              </a:rPr>
              <a:t>BAŞLICA YERYÜZÜ</a:t>
            </a:r>
          </a:p>
          <a:p>
            <a:pPr algn="ctr"/>
            <a:r>
              <a:rPr lang="tr-TR" sz="3600" b="1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Monotype Corsiva"/>
              </a:rPr>
              <a:t>ŞEKİLLERİ</a:t>
            </a:r>
          </a:p>
        </p:txBody>
      </p:sp>
      <p:sp>
        <p:nvSpPr>
          <p:cNvPr id="4" name="3 Yuvarlatılmış Dikdörtgen"/>
          <p:cNvSpPr/>
          <p:nvPr/>
        </p:nvSpPr>
        <p:spPr>
          <a:xfrm>
            <a:off x="2843808" y="188640"/>
            <a:ext cx="2808312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400" u="sng" dirty="0" smtClean="0">
                <a:solidFill>
                  <a:schemeClr val="bg1"/>
                </a:solidFill>
                <a:hlinkClick r:id="rId2"/>
              </a:rPr>
              <a:t>www.</a:t>
            </a:r>
            <a:r>
              <a:rPr lang="tr-TR" sz="2400" u="sng" dirty="0" err="1" smtClean="0">
                <a:solidFill>
                  <a:schemeClr val="bg1"/>
                </a:solidFill>
                <a:hlinkClick r:id="rId2"/>
              </a:rPr>
              <a:t>sorubak</a:t>
            </a:r>
            <a:r>
              <a:rPr lang="tr-TR" sz="2400" u="sng" dirty="0" smtClean="0">
                <a:solidFill>
                  <a:schemeClr val="bg1"/>
                </a:solidFill>
                <a:hlinkClick r:id="rId2"/>
              </a:rPr>
              <a:t>.com</a:t>
            </a:r>
            <a:endParaRPr lang="tr-TR" sz="2400" dirty="0">
              <a:solidFill>
                <a:schemeClr val="bg1"/>
              </a:solidFill>
              <a:effectLst/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2071670" y="214290"/>
            <a:ext cx="5857875" cy="1857375"/>
          </a:xfrm>
          <a:prstGeom prst="cloudCallout">
            <a:avLst>
              <a:gd name="adj1" fmla="val -64727"/>
              <a:gd name="adj2" fmla="val 107008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ADA</a:t>
            </a:r>
            <a:endParaRPr lang="tr-TR" sz="6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2214546" y="1428736"/>
            <a:ext cx="5572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Dört tarafı sularla kaplı kara parçasına ada denir.</a:t>
            </a:r>
            <a:endParaRPr lang="tr-TR" dirty="0"/>
          </a:p>
        </p:txBody>
      </p:sp>
      <p:pic>
        <p:nvPicPr>
          <p:cNvPr id="23554" name="Picture 2" descr="C:\Users\ETHEM\Desktop\issiz-a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2214554"/>
            <a:ext cx="6072230" cy="4065078"/>
          </a:xfrm>
          <a:prstGeom prst="rect">
            <a:avLst/>
          </a:prstGeom>
          <a:noFill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86256"/>
            <a:ext cx="273526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Bulut Belirtme Çizgisi"/>
          <p:cNvSpPr/>
          <p:nvPr/>
        </p:nvSpPr>
        <p:spPr>
          <a:xfrm>
            <a:off x="3286125" y="5000625"/>
            <a:ext cx="5857875" cy="1857375"/>
          </a:xfrm>
          <a:prstGeom prst="cloudCallout">
            <a:avLst>
              <a:gd name="adj1" fmla="val -69050"/>
              <a:gd name="adj2" fmla="val -3538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 smtClean="0">
                <a:solidFill>
                  <a:schemeClr val="tx1"/>
                </a:solidFill>
                <a:latin typeface="Hand writing Mutlu" pitchFamily="2" charset="0"/>
              </a:rPr>
              <a:t>Gökçeada ve Bozcaada gibi…</a:t>
            </a:r>
            <a:endParaRPr lang="tr-TR" sz="2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2071670" y="214290"/>
            <a:ext cx="5857875" cy="1857375"/>
          </a:xfrm>
          <a:prstGeom prst="cloudCallout">
            <a:avLst>
              <a:gd name="adj1" fmla="val -76735"/>
              <a:gd name="adj2" fmla="val 116854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YARIM ADA</a:t>
            </a:r>
            <a:endParaRPr lang="tr-TR" sz="5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1643042" y="1785926"/>
            <a:ext cx="6143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Üç tarafı sularla kaplı kara parçasına yarım ada denir.</a:t>
            </a:r>
            <a:endParaRPr lang="tr-TR" dirty="0"/>
          </a:p>
        </p:txBody>
      </p:sp>
      <p:pic>
        <p:nvPicPr>
          <p:cNvPr id="24578" name="Picture 2" descr="C:\Users\ETHEM\Desktop\Peninsula_croat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285992"/>
            <a:ext cx="7286676" cy="3555067"/>
          </a:xfrm>
          <a:prstGeom prst="rect">
            <a:avLst/>
          </a:prstGeom>
          <a:noFill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1" y="4605208"/>
            <a:ext cx="2428892" cy="1962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Bulut Belirtme Çizgisi"/>
          <p:cNvSpPr/>
          <p:nvPr/>
        </p:nvSpPr>
        <p:spPr>
          <a:xfrm>
            <a:off x="3929058" y="5357826"/>
            <a:ext cx="5214942" cy="1500174"/>
          </a:xfrm>
          <a:prstGeom prst="cloudCallout">
            <a:avLst>
              <a:gd name="adj1" fmla="val -69050"/>
              <a:gd name="adj2" fmla="val -3538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 err="1" smtClean="0">
                <a:solidFill>
                  <a:schemeClr val="tx1"/>
                </a:solidFill>
                <a:latin typeface="Hand writing Mutlu" pitchFamily="2" charset="0"/>
              </a:rPr>
              <a:t>Kapıdağ</a:t>
            </a:r>
            <a:r>
              <a:rPr lang="tr-TR" sz="2400" dirty="0" smtClean="0">
                <a:solidFill>
                  <a:schemeClr val="tx1"/>
                </a:solidFill>
                <a:latin typeface="Hand writing Mutlu" pitchFamily="2" charset="0"/>
              </a:rPr>
              <a:t> yarım adası gibi…</a:t>
            </a:r>
            <a:endParaRPr lang="tr-TR" sz="2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2071670" y="214291"/>
            <a:ext cx="5857875" cy="1428760"/>
          </a:xfrm>
          <a:prstGeom prst="cloudCallout">
            <a:avLst>
              <a:gd name="adj1" fmla="val -77695"/>
              <a:gd name="adj2" fmla="val 13397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BOĞAZ</a:t>
            </a:r>
            <a:endParaRPr lang="tr-TR" sz="5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2500298" y="1357298"/>
            <a:ext cx="5143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Denizleri birbirine bağlayan su yollarına boğaz denir.</a:t>
            </a:r>
            <a:endParaRPr lang="tr-TR" dirty="0"/>
          </a:p>
        </p:txBody>
      </p:sp>
      <p:pic>
        <p:nvPicPr>
          <p:cNvPr id="25602" name="Picture 2" descr="C:\Users\ETHEM\Desktop\bogaz-koprusu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071679"/>
            <a:ext cx="6572258" cy="4572032"/>
          </a:xfrm>
          <a:prstGeom prst="rect">
            <a:avLst/>
          </a:prstGeom>
          <a:noFill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1" y="4734360"/>
            <a:ext cx="2357454" cy="1904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Bulut Belirtme Çizgisi"/>
          <p:cNvSpPr/>
          <p:nvPr/>
        </p:nvSpPr>
        <p:spPr>
          <a:xfrm>
            <a:off x="3286125" y="5000625"/>
            <a:ext cx="5857875" cy="1857375"/>
          </a:xfrm>
          <a:prstGeom prst="cloudCallout">
            <a:avLst>
              <a:gd name="adj1" fmla="val -69050"/>
              <a:gd name="adj2" fmla="val -3538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 smtClean="0">
                <a:solidFill>
                  <a:schemeClr val="tx1"/>
                </a:solidFill>
                <a:latin typeface="Hand writing Mutlu" pitchFamily="2" charset="0"/>
              </a:rPr>
              <a:t>Çanakkale ve İstanbul boğazı</a:t>
            </a:r>
            <a:endParaRPr lang="tr-TR" sz="2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2071670" y="214291"/>
            <a:ext cx="5857875" cy="1428760"/>
          </a:xfrm>
          <a:prstGeom prst="cloudCallout">
            <a:avLst>
              <a:gd name="adj1" fmla="val -76735"/>
              <a:gd name="adj2" fmla="val 141848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KOY</a:t>
            </a:r>
            <a:endParaRPr lang="tr-TR" sz="5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1500166" y="1357298"/>
            <a:ext cx="6715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Denizlerin karaların içlerine doğru yaptığı girintilere koy denir.</a:t>
            </a:r>
            <a:endParaRPr lang="tr-TR" dirty="0"/>
          </a:p>
        </p:txBody>
      </p:sp>
      <p:pic>
        <p:nvPicPr>
          <p:cNvPr id="26626" name="Picture 2" descr="C:\Users\ETHEM\Desktop\imagesCAIC6N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071678"/>
            <a:ext cx="6687662" cy="3429024"/>
          </a:xfrm>
          <a:prstGeom prst="rect">
            <a:avLst/>
          </a:prstGeom>
          <a:noFill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714884"/>
            <a:ext cx="2206612" cy="1782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Bulut Belirtme Çizgisi"/>
          <p:cNvSpPr/>
          <p:nvPr/>
        </p:nvSpPr>
        <p:spPr>
          <a:xfrm>
            <a:off x="3286125" y="5000625"/>
            <a:ext cx="5857875" cy="1857375"/>
          </a:xfrm>
          <a:prstGeom prst="cloudCallout">
            <a:avLst>
              <a:gd name="adj1" fmla="val -69050"/>
              <a:gd name="adj2" fmla="val -3538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 smtClean="0">
                <a:solidFill>
                  <a:schemeClr val="tx1"/>
                </a:solidFill>
                <a:latin typeface="Hand writing Mutlu" pitchFamily="2" charset="0"/>
              </a:rPr>
              <a:t>Ege koyları…</a:t>
            </a:r>
            <a:endParaRPr lang="tr-TR" sz="2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ulut Belirtme Çizgisi"/>
          <p:cNvSpPr/>
          <p:nvPr/>
        </p:nvSpPr>
        <p:spPr>
          <a:xfrm>
            <a:off x="2571736" y="214290"/>
            <a:ext cx="5857875" cy="1428760"/>
          </a:xfrm>
          <a:prstGeom prst="cloudCallout">
            <a:avLst>
              <a:gd name="adj1" fmla="val -85140"/>
              <a:gd name="adj2" fmla="val 10738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5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Calligraphy" pitchFamily="66" charset="0"/>
              </a:rPr>
              <a:t>KÖRFEZ</a:t>
            </a:r>
            <a:endParaRPr lang="tr-TR" sz="5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Calligraphy" pitchFamily="66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357422" y="1428736"/>
            <a:ext cx="4929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Koyların daha büyük olanlarına körfez denir.</a:t>
            </a:r>
            <a:endParaRPr lang="tr-TR" dirty="0"/>
          </a:p>
        </p:txBody>
      </p:sp>
      <p:pic>
        <p:nvPicPr>
          <p:cNvPr id="27650" name="Picture 2" descr="C:\Users\ETHEM\Desktop\ZMIT-K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143116"/>
            <a:ext cx="7644301" cy="4000528"/>
          </a:xfrm>
          <a:prstGeom prst="rect">
            <a:avLst/>
          </a:prstGeom>
          <a:noFill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857760"/>
            <a:ext cx="2278049" cy="1840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Bulut Belirtme Çizgisi"/>
          <p:cNvSpPr/>
          <p:nvPr/>
        </p:nvSpPr>
        <p:spPr>
          <a:xfrm>
            <a:off x="3286125" y="5000625"/>
            <a:ext cx="5857875" cy="1857375"/>
          </a:xfrm>
          <a:prstGeom prst="cloudCallout">
            <a:avLst>
              <a:gd name="adj1" fmla="val -69050"/>
              <a:gd name="adj2" fmla="val -3538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 smtClean="0">
                <a:solidFill>
                  <a:schemeClr val="tx1"/>
                </a:solidFill>
                <a:latin typeface="Hand writing Mutlu" pitchFamily="2" charset="0"/>
              </a:rPr>
              <a:t>İzmit körfezi.</a:t>
            </a:r>
            <a:endParaRPr lang="tr-TR" sz="2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8" name="3 Yuvarlatılmış Dikdörtgen"/>
          <p:cNvSpPr/>
          <p:nvPr/>
        </p:nvSpPr>
        <p:spPr>
          <a:xfrm>
            <a:off x="395536" y="476672"/>
            <a:ext cx="2808312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400" u="sng" dirty="0" smtClean="0">
                <a:solidFill>
                  <a:schemeClr val="bg1"/>
                </a:solidFill>
                <a:hlinkClick r:id="rId4"/>
              </a:rPr>
              <a:t>www.</a:t>
            </a:r>
            <a:r>
              <a:rPr lang="tr-TR" sz="2400" u="sng" dirty="0" err="1" smtClean="0">
                <a:solidFill>
                  <a:schemeClr val="bg1"/>
                </a:solidFill>
                <a:hlinkClick r:id="rId4"/>
              </a:rPr>
              <a:t>sorubak</a:t>
            </a:r>
            <a:r>
              <a:rPr lang="tr-TR" sz="2400" u="sng" dirty="0" smtClean="0">
                <a:solidFill>
                  <a:schemeClr val="bg1"/>
                </a:solidFill>
                <a:hlinkClick r:id="rId4"/>
              </a:rPr>
              <a:t>.com</a:t>
            </a:r>
            <a:endParaRPr lang="tr-TR" sz="2400" dirty="0">
              <a:solidFill>
                <a:schemeClr val="bg1"/>
              </a:solidFill>
              <a:effectLst/>
              <a:ea typeface="Calibri"/>
              <a:cs typeface="Times New Roman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Bulut Belirtme Çizgisi"/>
          <p:cNvSpPr/>
          <p:nvPr/>
        </p:nvSpPr>
        <p:spPr>
          <a:xfrm>
            <a:off x="1071538" y="1785926"/>
            <a:ext cx="6643688" cy="3071812"/>
          </a:xfrm>
          <a:prstGeom prst="cloudCallout">
            <a:avLst>
              <a:gd name="adj1" fmla="val 49909"/>
              <a:gd name="adj2" fmla="val 651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dirty="0" smtClean="0">
                <a:solidFill>
                  <a:schemeClr val="tx1"/>
                </a:solidFill>
                <a:latin typeface="Gill Sans MT" pitchFamily="34" charset="0"/>
              </a:rPr>
              <a:t> </a:t>
            </a:r>
            <a:r>
              <a:rPr lang="tr-TR" sz="3200" dirty="0">
                <a:solidFill>
                  <a:schemeClr val="tx1"/>
                </a:solidFill>
                <a:latin typeface="Gill Sans MT" pitchFamily="34" charset="0"/>
              </a:rPr>
              <a:t>Yeryüzünde bulunan dağ, ova, vadi, göl gibi yükseltilerin ve çukurlukların tümüne </a:t>
            </a:r>
            <a:r>
              <a:rPr lang="tr-TR" sz="3200" dirty="0">
                <a:solidFill>
                  <a:srgbClr val="FF0000"/>
                </a:solidFill>
                <a:latin typeface="Gill Sans MT" pitchFamily="34" charset="0"/>
              </a:rPr>
              <a:t>yeryüzü şekilleri</a:t>
            </a:r>
            <a:r>
              <a:rPr lang="tr-TR" sz="3200" dirty="0">
                <a:solidFill>
                  <a:schemeClr val="tx1"/>
                </a:solidFill>
                <a:latin typeface="Gill Sans MT" pitchFamily="34" charset="0"/>
              </a:rPr>
              <a:t> denir.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3200" dirty="0">
              <a:solidFill>
                <a:schemeClr val="tx1"/>
              </a:solidFill>
              <a:latin typeface="Gill Sans MT" pitchFamily="34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285750" y="0"/>
            <a:ext cx="8572500" cy="3357563"/>
          </a:xfrm>
          <a:prstGeom prst="cloudCallout">
            <a:avLst>
              <a:gd name="adj1" fmla="val 16770"/>
              <a:gd name="adj2" fmla="val 3903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 smtClean="0">
                <a:solidFill>
                  <a:schemeClr val="tx1"/>
                </a:solidFill>
                <a:latin typeface="Hand writing Mutlu" pitchFamily="2" charset="0"/>
              </a:rPr>
              <a:t>Yeryüzünde </a:t>
            </a:r>
            <a:r>
              <a:rPr lang="tr-TR" sz="2400" dirty="0">
                <a:solidFill>
                  <a:schemeClr val="tx1"/>
                </a:solidFill>
                <a:latin typeface="Hand writing Mutlu" pitchFamily="2" charset="0"/>
              </a:rPr>
              <a:t>bulunan dağ, ova, vadi, göl gibi yükseltilerin ve çukurlukların tümüne </a:t>
            </a:r>
            <a:r>
              <a:rPr lang="tr-TR" sz="2400" dirty="0">
                <a:solidFill>
                  <a:srgbClr val="FF0000"/>
                </a:solidFill>
                <a:latin typeface="Hand writing Mutlu" pitchFamily="2" charset="0"/>
              </a:rPr>
              <a:t>yeryüzü şekilleri</a:t>
            </a:r>
            <a:r>
              <a:rPr lang="tr-TR" sz="2400" dirty="0">
                <a:solidFill>
                  <a:schemeClr val="tx1"/>
                </a:solidFill>
                <a:latin typeface="Hand writing Mutlu" pitchFamily="2" charset="0"/>
              </a:rPr>
              <a:t> denir.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4" name="3 Bulut Belirtme Çizgisi"/>
          <p:cNvSpPr/>
          <p:nvPr/>
        </p:nvSpPr>
        <p:spPr>
          <a:xfrm>
            <a:off x="642910" y="2857500"/>
            <a:ext cx="6929486" cy="4000500"/>
          </a:xfrm>
          <a:prstGeom prst="cloudCallout">
            <a:avLst>
              <a:gd name="adj1" fmla="val 44117"/>
              <a:gd name="adj2" fmla="val -2361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tx1"/>
                </a:solidFill>
                <a:latin typeface="Hand writing Mutlu" pitchFamily="2" charset="0"/>
              </a:rPr>
              <a:t>Başlıca yeryüzü şekilleri şunlardır: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tx1"/>
                </a:solidFill>
                <a:latin typeface="Hand writing Mutlu" pitchFamily="2" charset="0"/>
              </a:rPr>
              <a:t>1- </a:t>
            </a:r>
            <a:r>
              <a:rPr lang="tr-TR" sz="2400" dirty="0" smtClean="0">
                <a:solidFill>
                  <a:schemeClr val="tx1"/>
                </a:solidFill>
                <a:latin typeface="Hand writing Mutlu" pitchFamily="2" charset="0"/>
              </a:rPr>
              <a:t>Dağlar               7- Vadiler</a:t>
            </a:r>
            <a:endParaRPr lang="tr-TR" sz="2400" dirty="0">
              <a:solidFill>
                <a:schemeClr val="tx1"/>
              </a:solidFill>
              <a:latin typeface="Hand writing Mutlu" pitchFamily="2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tx1"/>
                </a:solidFill>
                <a:latin typeface="Hand writing Mutlu" pitchFamily="2" charset="0"/>
              </a:rPr>
              <a:t>2- </a:t>
            </a:r>
            <a:r>
              <a:rPr lang="tr-TR" sz="2400" dirty="0" smtClean="0">
                <a:solidFill>
                  <a:schemeClr val="tx1"/>
                </a:solidFill>
                <a:latin typeface="Hand writing Mutlu" pitchFamily="2" charset="0"/>
              </a:rPr>
              <a:t>Denizler             8- Adalar</a:t>
            </a:r>
            <a:endParaRPr lang="tr-TR" sz="2400" dirty="0">
              <a:solidFill>
                <a:schemeClr val="tx1"/>
              </a:solidFill>
              <a:latin typeface="Hand writing Mutlu" pitchFamily="2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tx1"/>
                </a:solidFill>
                <a:latin typeface="Hand writing Mutlu" pitchFamily="2" charset="0"/>
              </a:rPr>
              <a:t>3- </a:t>
            </a:r>
            <a:r>
              <a:rPr lang="tr-TR" sz="2400" dirty="0" smtClean="0">
                <a:solidFill>
                  <a:schemeClr val="tx1"/>
                </a:solidFill>
                <a:latin typeface="Hand writing Mutlu" pitchFamily="2" charset="0"/>
              </a:rPr>
              <a:t>Ovalar               9- Yarım Adalar</a:t>
            </a:r>
            <a:endParaRPr lang="tr-TR" sz="2400" dirty="0">
              <a:solidFill>
                <a:schemeClr val="tx1"/>
              </a:solidFill>
              <a:latin typeface="Hand writing Mutlu" pitchFamily="2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tx1"/>
                </a:solidFill>
                <a:latin typeface="Hand writing Mutlu" pitchFamily="2" charset="0"/>
              </a:rPr>
              <a:t>4- </a:t>
            </a:r>
            <a:r>
              <a:rPr lang="tr-TR" sz="2400" dirty="0" smtClean="0">
                <a:solidFill>
                  <a:schemeClr val="tx1"/>
                </a:solidFill>
                <a:latin typeface="Hand writing Mutlu" pitchFamily="2" charset="0"/>
              </a:rPr>
              <a:t>Platolar             10-Boğazlar </a:t>
            </a:r>
            <a:endParaRPr lang="tr-TR" sz="2400" dirty="0">
              <a:solidFill>
                <a:schemeClr val="tx1"/>
              </a:solidFill>
              <a:latin typeface="Hand writing Mutlu" pitchFamily="2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tx1"/>
                </a:solidFill>
                <a:latin typeface="Hand writing Mutlu" pitchFamily="2" charset="0"/>
              </a:rPr>
              <a:t>5- </a:t>
            </a:r>
            <a:r>
              <a:rPr lang="tr-TR" sz="2400" dirty="0" smtClean="0">
                <a:solidFill>
                  <a:schemeClr val="tx1"/>
                </a:solidFill>
                <a:latin typeface="Hand writing Mutlu" pitchFamily="2" charset="0"/>
              </a:rPr>
              <a:t>Göller               11- Koylar</a:t>
            </a:r>
            <a:endParaRPr lang="tr-TR" sz="2400" dirty="0">
              <a:solidFill>
                <a:schemeClr val="tx1"/>
              </a:solidFill>
              <a:latin typeface="Hand writing Mutlu" pitchFamily="2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tx1"/>
                </a:solidFill>
                <a:latin typeface="Hand writing Mutlu" pitchFamily="2" charset="0"/>
              </a:rPr>
              <a:t>6- </a:t>
            </a:r>
            <a:r>
              <a:rPr lang="tr-TR" sz="2400" dirty="0" smtClean="0">
                <a:solidFill>
                  <a:schemeClr val="tx1"/>
                </a:solidFill>
                <a:latin typeface="Hand writing Mutlu" pitchFamily="2" charset="0"/>
              </a:rPr>
              <a:t>Akarsular           12-Körfezler</a:t>
            </a:r>
            <a:endParaRPr lang="tr-TR" sz="2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http://www.11fiveconsulting.com/images/mountain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271713" cy="212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2286001" y="0"/>
            <a:ext cx="3429008" cy="128586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454"/>
              </a:avLst>
            </a:prstTxWarp>
          </a:bodyPr>
          <a:lstStyle/>
          <a:p>
            <a:pPr algn="ctr"/>
            <a:r>
              <a:rPr lang="tr-TR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74706"/>
                </a:solidFill>
                <a:latin typeface="Comic Sans MS"/>
              </a:rPr>
              <a:t>DAĞ</a:t>
            </a:r>
            <a:endParaRPr lang="tr-TR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74706"/>
              </a:solidFill>
              <a:latin typeface="Comic Sans MS"/>
            </a:endParaRPr>
          </a:p>
        </p:txBody>
      </p:sp>
      <p:pic>
        <p:nvPicPr>
          <p:cNvPr id="4100" name="Picture 4" descr="http://www.cografyasevgisi.com/resimlerim/agri_dagi_03_zo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37225" y="1571625"/>
            <a:ext cx="3335338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8000" y="4500563"/>
            <a:ext cx="273526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Bulut Belirtme Çizgisi"/>
          <p:cNvSpPr/>
          <p:nvPr/>
        </p:nvSpPr>
        <p:spPr>
          <a:xfrm>
            <a:off x="357188" y="1785938"/>
            <a:ext cx="5214937" cy="2357437"/>
          </a:xfrm>
          <a:prstGeom prst="cloudCallout">
            <a:avLst>
              <a:gd name="adj1" fmla="val -19620"/>
              <a:gd name="adj2" fmla="val 81739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tx1"/>
                </a:solidFill>
                <a:latin typeface="Hand writing Mutlu" pitchFamily="2" charset="0"/>
              </a:rPr>
              <a:t>Çevresine göre yüksek olan yer yüzü şekillerine </a:t>
            </a:r>
            <a:r>
              <a:rPr lang="tr-TR" sz="2400" dirty="0">
                <a:solidFill>
                  <a:srgbClr val="FF0000"/>
                </a:solidFill>
                <a:latin typeface="Hand writing Mutlu" pitchFamily="2" charset="0"/>
              </a:rPr>
              <a:t>dağ</a:t>
            </a:r>
            <a:r>
              <a:rPr lang="tr-TR" sz="2400" dirty="0">
                <a:solidFill>
                  <a:schemeClr val="tx1"/>
                </a:solidFill>
                <a:latin typeface="Hand writing Mutlu" pitchFamily="2" charset="0"/>
              </a:rPr>
              <a:t> denir.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7" name="6 Bulut Belirtme Çizgisi"/>
          <p:cNvSpPr>
            <a:spLocks/>
          </p:cNvSpPr>
          <p:nvPr/>
        </p:nvSpPr>
        <p:spPr>
          <a:xfrm>
            <a:off x="3714750" y="3643313"/>
            <a:ext cx="4714875" cy="3143250"/>
          </a:xfrm>
          <a:prstGeom prst="cloudCallout">
            <a:avLst>
              <a:gd name="adj1" fmla="val -75417"/>
              <a:gd name="adj2" fmla="val 1533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dirty="0">
                <a:solidFill>
                  <a:schemeClr val="tx1"/>
                </a:solidFill>
                <a:latin typeface="Hand writing Mutlu" pitchFamily="2" charset="0"/>
              </a:rPr>
              <a:t>    Başlıca dağlarımız şunlardır: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dirty="0">
                <a:solidFill>
                  <a:schemeClr val="tx1"/>
                </a:solidFill>
                <a:latin typeface="Hand writing Mutlu" pitchFamily="2" charset="0"/>
              </a:rPr>
              <a:t>1- Ağrı Dağı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dirty="0">
                <a:solidFill>
                  <a:schemeClr val="tx1"/>
                </a:solidFill>
                <a:latin typeface="Hand writing Mutlu" pitchFamily="2" charset="0"/>
              </a:rPr>
              <a:t>2- Erciyes Dağı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dirty="0">
                <a:solidFill>
                  <a:schemeClr val="tx1"/>
                </a:solidFill>
                <a:latin typeface="Hand writing Mutlu" pitchFamily="2" charset="0"/>
              </a:rPr>
              <a:t>3- Uludağ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dirty="0">
                <a:solidFill>
                  <a:schemeClr val="tx1"/>
                </a:solidFill>
                <a:latin typeface="Hand writing Mutlu" pitchFamily="2" charset="0"/>
              </a:rPr>
              <a:t>4- </a:t>
            </a:r>
            <a:r>
              <a:rPr lang="tr-TR" sz="2000" dirty="0" err="1">
                <a:solidFill>
                  <a:schemeClr val="tx1"/>
                </a:solidFill>
                <a:latin typeface="Hand writing Mutlu" pitchFamily="2" charset="0"/>
              </a:rPr>
              <a:t>Toros</a:t>
            </a:r>
            <a:r>
              <a:rPr lang="tr-TR" sz="2000" dirty="0">
                <a:solidFill>
                  <a:schemeClr val="tx1"/>
                </a:solidFill>
                <a:latin typeface="Hand writing Mutlu" pitchFamily="2" charset="0"/>
              </a:rPr>
              <a:t> Dağları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dirty="0">
                <a:solidFill>
                  <a:schemeClr val="tx1"/>
                </a:solidFill>
                <a:latin typeface="Hand writing Mutlu" pitchFamily="2" charset="0"/>
              </a:rPr>
              <a:t>5- Kuzey Anadolu Dağları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2571736" y="357166"/>
            <a:ext cx="3857624" cy="1071546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454"/>
              </a:avLst>
            </a:prstTxWarp>
          </a:bodyPr>
          <a:lstStyle/>
          <a:p>
            <a:pPr algn="ctr"/>
            <a:r>
              <a:rPr lang="tr-TR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2D050"/>
                </a:solidFill>
                <a:latin typeface="Comic Sans MS"/>
              </a:rPr>
              <a:t>OVA</a:t>
            </a:r>
            <a:endParaRPr lang="tr-TR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2D050"/>
              </a:solidFill>
              <a:latin typeface="Comic Sans MS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4500563"/>
            <a:ext cx="273526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Bulut Belirtme Çizgisi"/>
          <p:cNvSpPr/>
          <p:nvPr/>
        </p:nvSpPr>
        <p:spPr>
          <a:xfrm>
            <a:off x="0" y="1571625"/>
            <a:ext cx="4643438" cy="2571750"/>
          </a:xfrm>
          <a:prstGeom prst="cloudCallout">
            <a:avLst>
              <a:gd name="adj1" fmla="val -8517"/>
              <a:gd name="adj2" fmla="val 8634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tx1"/>
                </a:solidFill>
                <a:latin typeface="Hand writing Mutlu" pitchFamily="2" charset="0"/>
              </a:rPr>
              <a:t>Çevresine göre alçakta olan geniş düzlüklere </a:t>
            </a:r>
            <a:r>
              <a:rPr lang="tr-TR" sz="2400" dirty="0">
                <a:solidFill>
                  <a:srgbClr val="FF0000"/>
                </a:solidFill>
                <a:latin typeface="Hand writing Mutlu" pitchFamily="2" charset="0"/>
              </a:rPr>
              <a:t>ova</a:t>
            </a:r>
            <a:r>
              <a:rPr lang="tr-TR" sz="2400" dirty="0">
                <a:solidFill>
                  <a:schemeClr val="tx1"/>
                </a:solidFill>
                <a:latin typeface="Hand writing Mutlu" pitchFamily="2" charset="0"/>
              </a:rPr>
              <a:t> denir.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pic>
        <p:nvPicPr>
          <p:cNvPr id="21506" name="Picture 2" descr="Ekin Tarlaları Manzara Resimler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88" y="1500188"/>
            <a:ext cx="4059237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Bulut Belirtme Çizgisi"/>
          <p:cNvSpPr/>
          <p:nvPr/>
        </p:nvSpPr>
        <p:spPr>
          <a:xfrm>
            <a:off x="3286125" y="4572000"/>
            <a:ext cx="5857875" cy="2286000"/>
          </a:xfrm>
          <a:prstGeom prst="cloudCallout">
            <a:avLst>
              <a:gd name="adj1" fmla="val -69286"/>
              <a:gd name="adj2" fmla="val -19718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tx1"/>
                </a:solidFill>
                <a:latin typeface="Hand writing Mutlu" pitchFamily="2" charset="0"/>
              </a:rPr>
              <a:t>Çukurova, Çarşamba Ovası, Konya Ovası başlıca ovalarımızdır.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4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2643174" y="357166"/>
            <a:ext cx="4714889" cy="128589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454"/>
              </a:avLst>
            </a:prstTxWarp>
          </a:bodyPr>
          <a:lstStyle/>
          <a:p>
            <a:pPr algn="ctr"/>
            <a:endParaRPr lang="tr-TR" sz="3600" b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5BB09"/>
              </a:solidFill>
              <a:latin typeface="Comic Sans MS"/>
            </a:endParaRPr>
          </a:p>
          <a:p>
            <a:pPr algn="ctr"/>
            <a:r>
              <a:rPr lang="tr-TR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E5BB09"/>
                </a:solidFill>
                <a:latin typeface="Comic Sans MS"/>
              </a:rPr>
              <a:t>PLATO</a:t>
            </a:r>
            <a:endParaRPr lang="tr-TR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5BB09"/>
              </a:solidFill>
              <a:latin typeface="Comic Sans MS"/>
            </a:endParaRPr>
          </a:p>
          <a:p>
            <a:pPr algn="ctr"/>
            <a:endParaRPr lang="tr-TR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E5BB09"/>
              </a:solidFill>
              <a:latin typeface="Comic Sans MS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4500563"/>
            <a:ext cx="273526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Bulut Belirtme Çizgisi"/>
          <p:cNvSpPr/>
          <p:nvPr/>
        </p:nvSpPr>
        <p:spPr>
          <a:xfrm>
            <a:off x="0" y="1428750"/>
            <a:ext cx="3429000" cy="2714625"/>
          </a:xfrm>
          <a:prstGeom prst="cloudCallout">
            <a:avLst>
              <a:gd name="adj1" fmla="val 4816"/>
              <a:gd name="adj2" fmla="val 80218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300" dirty="0">
                <a:solidFill>
                  <a:schemeClr val="tx1"/>
                </a:solidFill>
                <a:latin typeface="Hand writing Mutlu" pitchFamily="2" charset="0"/>
              </a:rPr>
              <a:t>Çevresine göre yüksekte olan, akarsularla parçalanmış düzlüklere </a:t>
            </a:r>
            <a:r>
              <a:rPr lang="tr-TR" sz="2300" dirty="0">
                <a:solidFill>
                  <a:srgbClr val="FF0000"/>
                </a:solidFill>
                <a:latin typeface="Hand writing Mutlu" pitchFamily="2" charset="0"/>
              </a:rPr>
              <a:t>plato</a:t>
            </a:r>
            <a:r>
              <a:rPr lang="tr-TR" sz="2300" dirty="0">
                <a:solidFill>
                  <a:schemeClr val="tx1"/>
                </a:solidFill>
                <a:latin typeface="Hand writing Mutlu" pitchFamily="2" charset="0"/>
              </a:rPr>
              <a:t> denir.</a:t>
            </a:r>
          </a:p>
        </p:txBody>
      </p:sp>
      <p:pic>
        <p:nvPicPr>
          <p:cNvPr id="20482" name="Picture 2" descr="http://www.kahramanmaras.bel.tr/2008/sehirajandasi/jeojografya/plat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643063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Bulut Belirtme Çizgisi"/>
          <p:cNvSpPr/>
          <p:nvPr/>
        </p:nvSpPr>
        <p:spPr>
          <a:xfrm>
            <a:off x="3286125" y="4572000"/>
            <a:ext cx="5857875" cy="2000250"/>
          </a:xfrm>
          <a:prstGeom prst="cloudCallout">
            <a:avLst>
              <a:gd name="adj1" fmla="val -69286"/>
              <a:gd name="adj2" fmla="val -19718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tx1"/>
                </a:solidFill>
                <a:latin typeface="Hand writing Mutlu" pitchFamily="2" charset="0"/>
              </a:rPr>
              <a:t>Erzurum-Kars, </a:t>
            </a:r>
            <a:r>
              <a:rPr lang="tr-TR" sz="2400" dirty="0" err="1">
                <a:solidFill>
                  <a:schemeClr val="tx1"/>
                </a:solidFill>
                <a:latin typeface="Hand writing Mutlu" pitchFamily="2" charset="0"/>
              </a:rPr>
              <a:t>Bozok</a:t>
            </a:r>
            <a:r>
              <a:rPr lang="tr-TR" sz="2400" dirty="0">
                <a:solidFill>
                  <a:schemeClr val="tx1"/>
                </a:solidFill>
                <a:latin typeface="Hand writing Mutlu" pitchFamily="2" charset="0"/>
              </a:rPr>
              <a:t>, </a:t>
            </a:r>
            <a:r>
              <a:rPr lang="tr-TR" sz="2400" dirty="0" err="1">
                <a:solidFill>
                  <a:schemeClr val="tx1"/>
                </a:solidFill>
                <a:latin typeface="Hand writing Mutlu" pitchFamily="2" charset="0"/>
              </a:rPr>
              <a:t>Taşeli</a:t>
            </a:r>
            <a:r>
              <a:rPr lang="tr-TR" sz="2400" dirty="0">
                <a:solidFill>
                  <a:schemeClr val="tx1"/>
                </a:solidFill>
                <a:latin typeface="Hand writing Mutlu" pitchFamily="2" charset="0"/>
              </a:rPr>
              <a:t> platoları başlıca platolarımızdır.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2714612" y="285728"/>
            <a:ext cx="4643451" cy="114302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454"/>
              </a:avLst>
            </a:prstTxWarp>
          </a:bodyPr>
          <a:lstStyle/>
          <a:p>
            <a:pPr algn="ctr"/>
            <a:r>
              <a:rPr lang="tr-TR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558ED5"/>
                </a:solidFill>
                <a:latin typeface="Comic Sans MS"/>
              </a:rPr>
              <a:t>GÖL</a:t>
            </a:r>
            <a:endParaRPr lang="tr-TR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558ED5"/>
              </a:solidFill>
              <a:latin typeface="Comic Sans MS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4500563"/>
            <a:ext cx="273526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Bulut Belirtme Çizgisi"/>
          <p:cNvSpPr/>
          <p:nvPr/>
        </p:nvSpPr>
        <p:spPr>
          <a:xfrm>
            <a:off x="0" y="1428750"/>
            <a:ext cx="4572000" cy="2714625"/>
          </a:xfrm>
          <a:prstGeom prst="cloudCallout">
            <a:avLst>
              <a:gd name="adj1" fmla="val -8248"/>
              <a:gd name="adj2" fmla="val 7766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300" dirty="0">
                <a:solidFill>
                  <a:schemeClr val="tx1"/>
                </a:solidFill>
                <a:latin typeface="Hand writing Mutlu" pitchFamily="2" charset="0"/>
              </a:rPr>
              <a:t>Yeryüzünün çukurlarında toplanmış, karaların içinde kalmış durgun sulara </a:t>
            </a:r>
            <a:r>
              <a:rPr lang="tr-TR" sz="2300" dirty="0">
                <a:solidFill>
                  <a:srgbClr val="FF0000"/>
                </a:solidFill>
                <a:latin typeface="Hand writing Mutlu" pitchFamily="2" charset="0"/>
              </a:rPr>
              <a:t>göl </a:t>
            </a:r>
            <a:r>
              <a:rPr lang="tr-TR" sz="2300" dirty="0">
                <a:solidFill>
                  <a:schemeClr val="tx1"/>
                </a:solidFill>
                <a:latin typeface="Hand writing Mutlu" pitchFamily="2" charset="0"/>
              </a:rPr>
              <a:t>denir.</a:t>
            </a:r>
          </a:p>
        </p:txBody>
      </p:sp>
      <p:pic>
        <p:nvPicPr>
          <p:cNvPr id="19458" name="Picture 2" descr="http://img2.blogcu.com/images/a/n/n/anneminhunerleri/van_uzay_fotora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1500174"/>
            <a:ext cx="3508368" cy="3412413"/>
          </a:xfrm>
          <a:prstGeom prst="rect">
            <a:avLst/>
          </a:prstGeom>
          <a:noFill/>
          <a:scene3d>
            <a:camera prst="orthographicFront">
              <a:rot lat="0" lon="0" rev="5400000"/>
            </a:camera>
            <a:lightRig rig="threePt" dir="t"/>
          </a:scene3d>
        </p:spPr>
      </p:pic>
      <p:sp>
        <p:nvSpPr>
          <p:cNvPr id="6" name="5 Bulut Belirtme Çizgisi"/>
          <p:cNvSpPr/>
          <p:nvPr/>
        </p:nvSpPr>
        <p:spPr>
          <a:xfrm>
            <a:off x="3286125" y="5000625"/>
            <a:ext cx="5857875" cy="1857375"/>
          </a:xfrm>
          <a:prstGeom prst="cloudCallout">
            <a:avLst>
              <a:gd name="adj1" fmla="val -69050"/>
              <a:gd name="adj2" fmla="val -3538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tx1"/>
                </a:solidFill>
                <a:latin typeface="Hand writing Mutlu" pitchFamily="2" charset="0"/>
              </a:rPr>
              <a:t>Van Gölü, Tuz Gölü, Eğirdir Gölü başlıca göllerimizdir.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2"/>
          <p:cNvSpPr>
            <a:spLocks noChangeArrowheads="1" noChangeShapeType="1" noTextEdit="1"/>
          </p:cNvSpPr>
          <p:nvPr/>
        </p:nvSpPr>
        <p:spPr bwMode="auto">
          <a:xfrm>
            <a:off x="2571736" y="285728"/>
            <a:ext cx="4786327" cy="114302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454"/>
              </a:avLst>
            </a:prstTxWarp>
          </a:bodyPr>
          <a:lstStyle/>
          <a:p>
            <a:pPr algn="ctr"/>
            <a:r>
              <a:rPr lang="tr-TR" sz="36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558ED5"/>
                </a:solidFill>
                <a:latin typeface="Comic Sans MS"/>
              </a:rPr>
              <a:t>AKARSU</a:t>
            </a:r>
            <a:endParaRPr lang="tr-TR" sz="36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558ED5"/>
              </a:solidFill>
              <a:latin typeface="Comic Sans MS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000" y="4500563"/>
            <a:ext cx="273526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Bulut Belirtme Çizgisi"/>
          <p:cNvSpPr/>
          <p:nvPr/>
        </p:nvSpPr>
        <p:spPr>
          <a:xfrm>
            <a:off x="0" y="1428750"/>
            <a:ext cx="4572000" cy="2714625"/>
          </a:xfrm>
          <a:prstGeom prst="cloudCallout">
            <a:avLst>
              <a:gd name="adj1" fmla="val -8248"/>
              <a:gd name="adj2" fmla="val 7766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300" dirty="0">
                <a:solidFill>
                  <a:schemeClr val="tx1"/>
                </a:solidFill>
                <a:latin typeface="Hand writing Mutlu" pitchFamily="2" charset="0"/>
              </a:rPr>
              <a:t>Belli bir yatak içinde akan sulara </a:t>
            </a:r>
            <a:r>
              <a:rPr lang="tr-TR" sz="2300" dirty="0">
                <a:solidFill>
                  <a:srgbClr val="FF0000"/>
                </a:solidFill>
                <a:latin typeface="Hand writing Mutlu" pitchFamily="2" charset="0"/>
              </a:rPr>
              <a:t>akarsu</a:t>
            </a:r>
            <a:r>
              <a:rPr lang="tr-TR" sz="2300" dirty="0">
                <a:solidFill>
                  <a:schemeClr val="tx1"/>
                </a:solidFill>
                <a:latin typeface="Hand writing Mutlu" pitchFamily="2" charset="0"/>
              </a:rPr>
              <a:t> denir. Akarsular denizlere veya göllere </a:t>
            </a:r>
            <a:r>
              <a:rPr lang="tr-TR" sz="2300">
                <a:solidFill>
                  <a:schemeClr val="tx1"/>
                </a:solidFill>
                <a:latin typeface="Hand writing Mutlu" pitchFamily="2" charset="0"/>
              </a:rPr>
              <a:t>akarlar.</a:t>
            </a:r>
            <a:endParaRPr lang="tr-TR" sz="23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5" name="4 Bulut Belirtme Çizgisi"/>
          <p:cNvSpPr/>
          <p:nvPr/>
        </p:nvSpPr>
        <p:spPr>
          <a:xfrm>
            <a:off x="3286125" y="5000625"/>
            <a:ext cx="5857875" cy="1857375"/>
          </a:xfrm>
          <a:prstGeom prst="cloudCallout">
            <a:avLst>
              <a:gd name="adj1" fmla="val -69050"/>
              <a:gd name="adj2" fmla="val -3538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tx1"/>
                </a:solidFill>
                <a:latin typeface="Hand writing Mutlu" pitchFamily="2" charset="0"/>
              </a:rPr>
              <a:t>Fırat ve Dicle Nehirleri, Yeşilırmak, Kızılırmak başlıca akarsularımızdır.</a:t>
            </a:r>
          </a:p>
        </p:txBody>
      </p:sp>
      <p:pic>
        <p:nvPicPr>
          <p:cNvPr id="18434" name="Picture 2" descr="http://www.denizgazetesi.com/images/gundem/1.8.2007_akars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3" y="1428750"/>
            <a:ext cx="3554412" cy="355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ulut Belirtme Çizgisi"/>
          <p:cNvSpPr/>
          <p:nvPr/>
        </p:nvSpPr>
        <p:spPr>
          <a:xfrm>
            <a:off x="785786" y="285728"/>
            <a:ext cx="7500938" cy="2000264"/>
          </a:xfrm>
          <a:prstGeom prst="cloudCallout">
            <a:avLst>
              <a:gd name="adj1" fmla="val -54964"/>
              <a:gd name="adj2" fmla="val 9818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Hand writing Mutlu" pitchFamily="2" charset="0"/>
              </a:rPr>
              <a:t>VADİ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6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2500298" y="1071546"/>
            <a:ext cx="4357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Akarsular tarafından  aşındırılmış derin şekillere vadi denir. </a:t>
            </a:r>
            <a:endParaRPr lang="tr-TR" dirty="0"/>
          </a:p>
        </p:txBody>
      </p:sp>
      <p:pic>
        <p:nvPicPr>
          <p:cNvPr id="11268" name="Picture 4" descr="C:\Users\ETHEM\Desktop\vadi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071678"/>
            <a:ext cx="6000792" cy="3444899"/>
          </a:xfrm>
          <a:prstGeom prst="rect">
            <a:avLst/>
          </a:prstGeom>
          <a:noFill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648200"/>
            <a:ext cx="2735263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Bulut Belirtme Çizgisi"/>
          <p:cNvSpPr/>
          <p:nvPr/>
        </p:nvSpPr>
        <p:spPr>
          <a:xfrm>
            <a:off x="3286125" y="5000625"/>
            <a:ext cx="5857875" cy="1857375"/>
          </a:xfrm>
          <a:prstGeom prst="cloudCallout">
            <a:avLst>
              <a:gd name="adj1" fmla="val -69050"/>
              <a:gd name="adj2" fmla="val -35382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 smtClean="0">
                <a:solidFill>
                  <a:schemeClr val="tx1"/>
                </a:solidFill>
                <a:latin typeface="Hand writing Mutlu" pitchFamily="2" charset="0"/>
              </a:rPr>
              <a:t>Ihlara Vadisi gibi...</a:t>
            </a:r>
            <a:endParaRPr lang="tr-TR" sz="24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theme/theme1.xml><?xml version="1.0" encoding="utf-8"?>
<a:theme xmlns:a="http://schemas.openxmlformats.org/drawingml/2006/main" name="yeryzekilleri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yeryzekilleri</Template>
  <TotalTime>40</TotalTime>
  <Words>275</Words>
  <Application>Microsoft Office PowerPoint</Application>
  <PresentationFormat>Ekran Gösterisi (4:3)</PresentationFormat>
  <Paragraphs>52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yeryzekilleri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ETHEM</dc:creator>
  <cp:keywords>www.sorubak.com</cp:keywords>
  <dc:description>www.sorubak.com</dc:description>
  <cp:lastModifiedBy>Dogan</cp:lastModifiedBy>
  <cp:revision>8</cp:revision>
  <dcterms:created xsi:type="dcterms:W3CDTF">2013-11-12T16:17:17Z</dcterms:created>
  <dcterms:modified xsi:type="dcterms:W3CDTF">2014-02-18T06:57:42Z</dcterms:modified>
  <cp:category>www.sorubak.com</cp:category>
</cp:coreProperties>
</file>