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8" r:id="rId5"/>
    <p:sldId id="267" r:id="rId6"/>
    <p:sldId id="266" r:id="rId7"/>
    <p:sldId id="265" r:id="rId8"/>
    <p:sldId id="261" r:id="rId9"/>
    <p:sldId id="264" r:id="rId10"/>
    <p:sldId id="274" r:id="rId11"/>
    <p:sldId id="273" r:id="rId12"/>
    <p:sldId id="272" r:id="rId13"/>
    <p:sldId id="271" r:id="rId14"/>
    <p:sldId id="270" r:id="rId15"/>
    <p:sldId id="279" r:id="rId16"/>
    <p:sldId id="278" r:id="rId17"/>
    <p:sldId id="277" r:id="rId18"/>
    <p:sldId id="276" r:id="rId19"/>
    <p:sldId id="269" r:id="rId20"/>
    <p:sldId id="275" r:id="rId21"/>
    <p:sldId id="283" r:id="rId22"/>
    <p:sldId id="282" r:id="rId23"/>
    <p:sldId id="281" r:id="rId24"/>
    <p:sldId id="280" r:id="rId25"/>
    <p:sldId id="260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hyperlink" Target="http://www.sorubak.com/" TargetMode="External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SIFIR,BİR,ON, YÜZ İLE ÇARPMA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</a:p>
          <a:p>
            <a:pPr algn="ctr"/>
            <a:r>
              <a:rPr lang="tr-TR" sz="5400" u="sng" dirty="0" smtClean="0">
                <a:hlinkClick r:id="rId3"/>
              </a:rPr>
              <a:t>www.</a:t>
            </a:r>
            <a:r>
              <a:rPr lang="tr-TR" sz="5400" u="sng" dirty="0" err="1" smtClean="0">
                <a:hlinkClick r:id="rId3"/>
              </a:rPr>
              <a:t>sorubak</a:t>
            </a:r>
            <a:r>
              <a:rPr lang="tr-TR" sz="5400" u="sng" dirty="0" smtClean="0">
                <a:hlinkClick r:id="rId3"/>
              </a:rPr>
              <a:t>.com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25060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058473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95736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35896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283968" y="14847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Çarpma 6"/>
          <p:cNvSpPr/>
          <p:nvPr/>
        </p:nvSpPr>
        <p:spPr>
          <a:xfrm>
            <a:off x="1691680" y="1668579"/>
            <a:ext cx="720080" cy="648072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şittir 13"/>
          <p:cNvSpPr/>
          <p:nvPr/>
        </p:nvSpPr>
        <p:spPr>
          <a:xfrm>
            <a:off x="2987824" y="1764015"/>
            <a:ext cx="648072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5577" y="407707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058990" y="4070176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30081" y="410716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267744" y="407017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241459" y="407017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Çarpma 21"/>
          <p:cNvSpPr/>
          <p:nvPr/>
        </p:nvSpPr>
        <p:spPr>
          <a:xfrm>
            <a:off x="1691680" y="4290955"/>
            <a:ext cx="720080" cy="648072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şittir 22"/>
          <p:cNvSpPr/>
          <p:nvPr/>
        </p:nvSpPr>
        <p:spPr>
          <a:xfrm>
            <a:off x="3059832" y="4356303"/>
            <a:ext cx="648072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Sağa Bükülü Ok 27"/>
          <p:cNvSpPr/>
          <p:nvPr/>
        </p:nvSpPr>
        <p:spPr>
          <a:xfrm rot="16200000">
            <a:off x="2046002" y="1058457"/>
            <a:ext cx="731520" cy="3456382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Sağa Bükülü Ok 30"/>
          <p:cNvSpPr/>
          <p:nvPr/>
        </p:nvSpPr>
        <p:spPr>
          <a:xfrm rot="16200000">
            <a:off x="2133444" y="3604804"/>
            <a:ext cx="731520" cy="3456382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Sola Bükülü Ok 31"/>
          <p:cNvSpPr/>
          <p:nvPr/>
        </p:nvSpPr>
        <p:spPr>
          <a:xfrm rot="16200000">
            <a:off x="2748559" y="-403247"/>
            <a:ext cx="731520" cy="3491426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Sola Bükülü Ok 32"/>
          <p:cNvSpPr/>
          <p:nvPr/>
        </p:nvSpPr>
        <p:spPr>
          <a:xfrm rot="16200000">
            <a:off x="2738179" y="2150347"/>
            <a:ext cx="731520" cy="3491426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Sola Bükülü Ok 33"/>
          <p:cNvSpPr/>
          <p:nvPr/>
        </p:nvSpPr>
        <p:spPr>
          <a:xfrm rot="5159370">
            <a:off x="1665859" y="2020532"/>
            <a:ext cx="731520" cy="1216152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>
            <a:off x="677345" y="1387049"/>
            <a:ext cx="2028669" cy="642353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Blok Yay 36"/>
          <p:cNvSpPr/>
          <p:nvPr/>
        </p:nvSpPr>
        <p:spPr>
          <a:xfrm>
            <a:off x="677345" y="3896060"/>
            <a:ext cx="2028669" cy="642353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8" name="Sola Bükülü Ok 37"/>
          <p:cNvSpPr/>
          <p:nvPr/>
        </p:nvSpPr>
        <p:spPr>
          <a:xfrm rot="5400000">
            <a:off x="1734731" y="4587333"/>
            <a:ext cx="633977" cy="1337365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152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22" grpId="0" animBg="1"/>
      <p:bldP spid="23" grpId="0" animBg="1"/>
      <p:bldP spid="28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25060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058473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95736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35896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283968" y="14847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Çarpma 6"/>
          <p:cNvSpPr/>
          <p:nvPr/>
        </p:nvSpPr>
        <p:spPr>
          <a:xfrm>
            <a:off x="1691680" y="1668579"/>
            <a:ext cx="720080" cy="648072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şittir 13"/>
          <p:cNvSpPr/>
          <p:nvPr/>
        </p:nvSpPr>
        <p:spPr>
          <a:xfrm>
            <a:off x="2987824" y="1764015"/>
            <a:ext cx="648072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5577" y="407707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058990" y="4070176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30081" y="410716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267744" y="407017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241459" y="407017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Çarpma 21"/>
          <p:cNvSpPr/>
          <p:nvPr/>
        </p:nvSpPr>
        <p:spPr>
          <a:xfrm>
            <a:off x="1691680" y="4290955"/>
            <a:ext cx="720080" cy="648072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şittir 22"/>
          <p:cNvSpPr/>
          <p:nvPr/>
        </p:nvSpPr>
        <p:spPr>
          <a:xfrm>
            <a:off x="3059832" y="4356303"/>
            <a:ext cx="648072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Sağa Bükülü Ok 27"/>
          <p:cNvSpPr/>
          <p:nvPr/>
        </p:nvSpPr>
        <p:spPr>
          <a:xfrm rot="16200000">
            <a:off x="2046002" y="1058457"/>
            <a:ext cx="731520" cy="3456382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Sağa Bükülü Ok 30"/>
          <p:cNvSpPr/>
          <p:nvPr/>
        </p:nvSpPr>
        <p:spPr>
          <a:xfrm rot="16200000">
            <a:off x="2133444" y="3604804"/>
            <a:ext cx="731520" cy="3456382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Sola Bükülü Ok 31"/>
          <p:cNvSpPr/>
          <p:nvPr/>
        </p:nvSpPr>
        <p:spPr>
          <a:xfrm rot="16200000">
            <a:off x="2748559" y="-403247"/>
            <a:ext cx="731520" cy="3491426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Sola Bükülü Ok 32"/>
          <p:cNvSpPr/>
          <p:nvPr/>
        </p:nvSpPr>
        <p:spPr>
          <a:xfrm rot="16200000">
            <a:off x="2738179" y="2150347"/>
            <a:ext cx="731520" cy="3491426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Sola Bükülü Ok 33"/>
          <p:cNvSpPr/>
          <p:nvPr/>
        </p:nvSpPr>
        <p:spPr>
          <a:xfrm rot="5159370">
            <a:off x="1665859" y="2020532"/>
            <a:ext cx="731520" cy="1216152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>
            <a:off x="677345" y="1387049"/>
            <a:ext cx="2028669" cy="642353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Blok Yay 36"/>
          <p:cNvSpPr/>
          <p:nvPr/>
        </p:nvSpPr>
        <p:spPr>
          <a:xfrm>
            <a:off x="677345" y="3896060"/>
            <a:ext cx="2028669" cy="642353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8" name="Sola Bükülü Ok 37"/>
          <p:cNvSpPr/>
          <p:nvPr/>
        </p:nvSpPr>
        <p:spPr>
          <a:xfrm rot="5400000">
            <a:off x="1734731" y="4587333"/>
            <a:ext cx="633977" cy="1337365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276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22" grpId="0" animBg="1"/>
      <p:bldP spid="23" grpId="0" animBg="1"/>
      <p:bldP spid="28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25060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058473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95736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35896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283968" y="14847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Çarpma 6"/>
          <p:cNvSpPr/>
          <p:nvPr/>
        </p:nvSpPr>
        <p:spPr>
          <a:xfrm>
            <a:off x="1691680" y="1668579"/>
            <a:ext cx="720080" cy="648072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şittir 13"/>
          <p:cNvSpPr/>
          <p:nvPr/>
        </p:nvSpPr>
        <p:spPr>
          <a:xfrm>
            <a:off x="2987824" y="1764015"/>
            <a:ext cx="648072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5577" y="407707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058990" y="4070176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30081" y="410716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267744" y="407017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241459" y="407017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Çarpma 21"/>
          <p:cNvSpPr/>
          <p:nvPr/>
        </p:nvSpPr>
        <p:spPr>
          <a:xfrm>
            <a:off x="1691680" y="4290955"/>
            <a:ext cx="720080" cy="648072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şittir 22"/>
          <p:cNvSpPr/>
          <p:nvPr/>
        </p:nvSpPr>
        <p:spPr>
          <a:xfrm>
            <a:off x="3059832" y="4356303"/>
            <a:ext cx="648072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Sağa Bükülü Ok 27"/>
          <p:cNvSpPr/>
          <p:nvPr/>
        </p:nvSpPr>
        <p:spPr>
          <a:xfrm rot="16200000">
            <a:off x="2046002" y="1058457"/>
            <a:ext cx="731520" cy="3456382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Sağa Bükülü Ok 30"/>
          <p:cNvSpPr/>
          <p:nvPr/>
        </p:nvSpPr>
        <p:spPr>
          <a:xfrm rot="16200000">
            <a:off x="2133444" y="3604804"/>
            <a:ext cx="731520" cy="3456382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Sola Bükülü Ok 31"/>
          <p:cNvSpPr/>
          <p:nvPr/>
        </p:nvSpPr>
        <p:spPr>
          <a:xfrm rot="16200000">
            <a:off x="2748559" y="-403247"/>
            <a:ext cx="731520" cy="3491426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Sola Bükülü Ok 32"/>
          <p:cNvSpPr/>
          <p:nvPr/>
        </p:nvSpPr>
        <p:spPr>
          <a:xfrm rot="16200000">
            <a:off x="2738179" y="2150347"/>
            <a:ext cx="731520" cy="3491426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Sola Bükülü Ok 33"/>
          <p:cNvSpPr/>
          <p:nvPr/>
        </p:nvSpPr>
        <p:spPr>
          <a:xfrm rot="5159370">
            <a:off x="1665859" y="2020532"/>
            <a:ext cx="731520" cy="1216152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>
            <a:off x="677345" y="1387049"/>
            <a:ext cx="2028669" cy="642353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Blok Yay 36"/>
          <p:cNvSpPr/>
          <p:nvPr/>
        </p:nvSpPr>
        <p:spPr>
          <a:xfrm>
            <a:off x="677345" y="3896060"/>
            <a:ext cx="2028669" cy="642353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8" name="Sola Bükülü Ok 37"/>
          <p:cNvSpPr/>
          <p:nvPr/>
        </p:nvSpPr>
        <p:spPr>
          <a:xfrm rot="5400000">
            <a:off x="1734731" y="4587333"/>
            <a:ext cx="633977" cy="1337365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385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22" grpId="0" animBg="1"/>
      <p:bldP spid="23" grpId="0" animBg="1"/>
      <p:bldP spid="28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 İLE KISA YOLDAN ÇARPMA: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89313" y="669230"/>
            <a:ext cx="268268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28464" y="1916832"/>
            <a:ext cx="871296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sayıyı kısa yoldan on ile çarpmak için verilen sayının sağına bir sıfır ekleriz.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65209" y="5229200"/>
            <a:ext cx="1266825" cy="1304925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7682" y="5085184"/>
            <a:ext cx="1266825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7330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25060" y="162880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058473" y="162879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23728" y="164036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71800" y="164036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16568" y="162880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29120" y="161859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64088" y="164036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6463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058473" y="414907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123728" y="414907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771800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779912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418133" y="412892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076056" y="411871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Çarpma 5"/>
          <p:cNvSpPr/>
          <p:nvPr/>
        </p:nvSpPr>
        <p:spPr>
          <a:xfrm>
            <a:off x="1619672" y="1927977"/>
            <a:ext cx="669211" cy="576064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Eşittir 6"/>
          <p:cNvSpPr/>
          <p:nvPr/>
        </p:nvSpPr>
        <p:spPr>
          <a:xfrm>
            <a:off x="3349476" y="1919593"/>
            <a:ext cx="566213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şittir 22"/>
          <p:cNvSpPr/>
          <p:nvPr/>
        </p:nvSpPr>
        <p:spPr>
          <a:xfrm>
            <a:off x="3352924" y="4428309"/>
            <a:ext cx="566213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Çarpma 23"/>
          <p:cNvSpPr/>
          <p:nvPr/>
        </p:nvSpPr>
        <p:spPr>
          <a:xfrm>
            <a:off x="1636292" y="4399359"/>
            <a:ext cx="669211" cy="576064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Sola Bükülü Ok 24"/>
          <p:cNvSpPr/>
          <p:nvPr/>
        </p:nvSpPr>
        <p:spPr>
          <a:xfrm rot="16200000">
            <a:off x="2896950" y="-394850"/>
            <a:ext cx="731520" cy="3626692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Sağa Bükülü Ok 25"/>
          <p:cNvSpPr/>
          <p:nvPr/>
        </p:nvSpPr>
        <p:spPr>
          <a:xfrm rot="16200000">
            <a:off x="2220658" y="1080202"/>
            <a:ext cx="731520" cy="3663430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Sola Bükülü Ok 26"/>
          <p:cNvSpPr/>
          <p:nvPr/>
        </p:nvSpPr>
        <p:spPr>
          <a:xfrm rot="16200000">
            <a:off x="4068728" y="-15161"/>
            <a:ext cx="731520" cy="2867313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Sağa Bükülü Ok 27"/>
          <p:cNvSpPr/>
          <p:nvPr/>
        </p:nvSpPr>
        <p:spPr>
          <a:xfrm rot="16200000">
            <a:off x="2154012" y="3543202"/>
            <a:ext cx="731520" cy="3663430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Sola Bükülü Ok 28"/>
          <p:cNvSpPr/>
          <p:nvPr/>
        </p:nvSpPr>
        <p:spPr>
          <a:xfrm rot="16200000">
            <a:off x="2689906" y="2125430"/>
            <a:ext cx="731520" cy="3626692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a Bükülü Ok 29"/>
          <p:cNvSpPr/>
          <p:nvPr/>
        </p:nvSpPr>
        <p:spPr>
          <a:xfrm rot="16200000">
            <a:off x="4006546" y="2550946"/>
            <a:ext cx="731520" cy="2775658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659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25060" y="162880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058473" y="162879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23728" y="164036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71800" y="164036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16568" y="162880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29120" y="161859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64088" y="164036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6463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058473" y="414907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123728" y="414907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771800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779912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418133" y="412892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076056" y="411871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Çarpma 5"/>
          <p:cNvSpPr/>
          <p:nvPr/>
        </p:nvSpPr>
        <p:spPr>
          <a:xfrm>
            <a:off x="1619672" y="1927977"/>
            <a:ext cx="669211" cy="576064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Eşittir 6"/>
          <p:cNvSpPr/>
          <p:nvPr/>
        </p:nvSpPr>
        <p:spPr>
          <a:xfrm>
            <a:off x="3349476" y="1919593"/>
            <a:ext cx="566213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şittir 22"/>
          <p:cNvSpPr/>
          <p:nvPr/>
        </p:nvSpPr>
        <p:spPr>
          <a:xfrm>
            <a:off x="3352924" y="4428309"/>
            <a:ext cx="566213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Çarpma 23"/>
          <p:cNvSpPr/>
          <p:nvPr/>
        </p:nvSpPr>
        <p:spPr>
          <a:xfrm>
            <a:off x="1636292" y="4399359"/>
            <a:ext cx="669211" cy="576064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Sola Bükülü Ok 24"/>
          <p:cNvSpPr/>
          <p:nvPr/>
        </p:nvSpPr>
        <p:spPr>
          <a:xfrm rot="16200000">
            <a:off x="2896950" y="-394850"/>
            <a:ext cx="731520" cy="3626692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Sağa Bükülü Ok 25"/>
          <p:cNvSpPr/>
          <p:nvPr/>
        </p:nvSpPr>
        <p:spPr>
          <a:xfrm rot="16200000">
            <a:off x="2220658" y="1080202"/>
            <a:ext cx="731520" cy="3663430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Sola Bükülü Ok 26"/>
          <p:cNvSpPr/>
          <p:nvPr/>
        </p:nvSpPr>
        <p:spPr>
          <a:xfrm rot="16200000">
            <a:off x="4068728" y="-15161"/>
            <a:ext cx="731520" cy="2867313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Sağa Bükülü Ok 27"/>
          <p:cNvSpPr/>
          <p:nvPr/>
        </p:nvSpPr>
        <p:spPr>
          <a:xfrm rot="16200000">
            <a:off x="2154012" y="3543202"/>
            <a:ext cx="731520" cy="3663430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Sola Bükülü Ok 28"/>
          <p:cNvSpPr/>
          <p:nvPr/>
        </p:nvSpPr>
        <p:spPr>
          <a:xfrm rot="16200000">
            <a:off x="2689906" y="2125430"/>
            <a:ext cx="731520" cy="3626692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a Bükülü Ok 29"/>
          <p:cNvSpPr/>
          <p:nvPr/>
        </p:nvSpPr>
        <p:spPr>
          <a:xfrm rot="16200000">
            <a:off x="4006546" y="2550946"/>
            <a:ext cx="731520" cy="2775658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5356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25060" y="162880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058473" y="162879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23728" y="164036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71800" y="164036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16568" y="162880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29120" y="161859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64088" y="164036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6463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058473" y="414907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123728" y="414907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771800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779912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418133" y="412892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076056" y="411871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Çarpma 5"/>
          <p:cNvSpPr/>
          <p:nvPr/>
        </p:nvSpPr>
        <p:spPr>
          <a:xfrm>
            <a:off x="1619672" y="1927977"/>
            <a:ext cx="669211" cy="576064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Eşittir 6"/>
          <p:cNvSpPr/>
          <p:nvPr/>
        </p:nvSpPr>
        <p:spPr>
          <a:xfrm>
            <a:off x="3349476" y="1919593"/>
            <a:ext cx="566213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şittir 22"/>
          <p:cNvSpPr/>
          <p:nvPr/>
        </p:nvSpPr>
        <p:spPr>
          <a:xfrm>
            <a:off x="3352924" y="4428309"/>
            <a:ext cx="566213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Çarpma 23"/>
          <p:cNvSpPr/>
          <p:nvPr/>
        </p:nvSpPr>
        <p:spPr>
          <a:xfrm>
            <a:off x="1636292" y="4399359"/>
            <a:ext cx="669211" cy="576064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Sola Bükülü Ok 24"/>
          <p:cNvSpPr/>
          <p:nvPr/>
        </p:nvSpPr>
        <p:spPr>
          <a:xfrm rot="16200000">
            <a:off x="2896950" y="-394850"/>
            <a:ext cx="731520" cy="3626692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Sağa Bükülü Ok 25"/>
          <p:cNvSpPr/>
          <p:nvPr/>
        </p:nvSpPr>
        <p:spPr>
          <a:xfrm rot="16200000">
            <a:off x="2220658" y="1080202"/>
            <a:ext cx="731520" cy="3663430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Sola Bükülü Ok 26"/>
          <p:cNvSpPr/>
          <p:nvPr/>
        </p:nvSpPr>
        <p:spPr>
          <a:xfrm rot="16200000">
            <a:off x="4068728" y="-15161"/>
            <a:ext cx="731520" cy="2867313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Sağa Bükülü Ok 27"/>
          <p:cNvSpPr/>
          <p:nvPr/>
        </p:nvSpPr>
        <p:spPr>
          <a:xfrm rot="16200000">
            <a:off x="2154012" y="3543202"/>
            <a:ext cx="731520" cy="3663430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Sola Bükülü Ok 28"/>
          <p:cNvSpPr/>
          <p:nvPr/>
        </p:nvSpPr>
        <p:spPr>
          <a:xfrm rot="16200000">
            <a:off x="2689906" y="2125430"/>
            <a:ext cx="731520" cy="3626692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a Bükülü Ok 29"/>
          <p:cNvSpPr/>
          <p:nvPr/>
        </p:nvSpPr>
        <p:spPr>
          <a:xfrm rot="16200000">
            <a:off x="4006546" y="2550946"/>
            <a:ext cx="731520" cy="2775658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6737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25060" y="162880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058473" y="162879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23728" y="164036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71800" y="164036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16568" y="162880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29120" y="161859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64088" y="164036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6463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058473" y="414907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123728" y="414907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771800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779912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418133" y="412892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076056" y="411871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Çarpma 5"/>
          <p:cNvSpPr/>
          <p:nvPr/>
        </p:nvSpPr>
        <p:spPr>
          <a:xfrm>
            <a:off x="1619672" y="1927977"/>
            <a:ext cx="669211" cy="576064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Eşittir 6"/>
          <p:cNvSpPr/>
          <p:nvPr/>
        </p:nvSpPr>
        <p:spPr>
          <a:xfrm>
            <a:off x="3349476" y="1919593"/>
            <a:ext cx="566213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şittir 22"/>
          <p:cNvSpPr/>
          <p:nvPr/>
        </p:nvSpPr>
        <p:spPr>
          <a:xfrm>
            <a:off x="3352924" y="4428309"/>
            <a:ext cx="566213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Çarpma 23"/>
          <p:cNvSpPr/>
          <p:nvPr/>
        </p:nvSpPr>
        <p:spPr>
          <a:xfrm>
            <a:off x="1636292" y="4399359"/>
            <a:ext cx="669211" cy="576064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Sola Bükülü Ok 24"/>
          <p:cNvSpPr/>
          <p:nvPr/>
        </p:nvSpPr>
        <p:spPr>
          <a:xfrm rot="16200000">
            <a:off x="2896950" y="-394850"/>
            <a:ext cx="731520" cy="3626692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Sağa Bükülü Ok 25"/>
          <p:cNvSpPr/>
          <p:nvPr/>
        </p:nvSpPr>
        <p:spPr>
          <a:xfrm rot="16200000">
            <a:off x="2220658" y="1080202"/>
            <a:ext cx="731520" cy="3663430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Sola Bükülü Ok 26"/>
          <p:cNvSpPr/>
          <p:nvPr/>
        </p:nvSpPr>
        <p:spPr>
          <a:xfrm rot="16200000">
            <a:off x="4068728" y="-15161"/>
            <a:ext cx="731520" cy="2867313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Sağa Bükülü Ok 27"/>
          <p:cNvSpPr/>
          <p:nvPr/>
        </p:nvSpPr>
        <p:spPr>
          <a:xfrm rot="16200000">
            <a:off x="2154012" y="3543202"/>
            <a:ext cx="731520" cy="3663430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Sola Bükülü Ok 28"/>
          <p:cNvSpPr/>
          <p:nvPr/>
        </p:nvSpPr>
        <p:spPr>
          <a:xfrm rot="16200000">
            <a:off x="2689906" y="2125430"/>
            <a:ext cx="731520" cy="3626692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a Bükülü Ok 29"/>
          <p:cNvSpPr/>
          <p:nvPr/>
        </p:nvSpPr>
        <p:spPr>
          <a:xfrm rot="16200000">
            <a:off x="4006546" y="2550946"/>
            <a:ext cx="731520" cy="2775658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1072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25060" y="162880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058473" y="162879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23728" y="164036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71800" y="164036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16568" y="162880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29120" y="161859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64088" y="164036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6463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058473" y="414907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123728" y="414907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771800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779912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418133" y="412892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076056" y="411871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Çarpma 5"/>
          <p:cNvSpPr/>
          <p:nvPr/>
        </p:nvSpPr>
        <p:spPr>
          <a:xfrm>
            <a:off x="1619672" y="1927977"/>
            <a:ext cx="669211" cy="576064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Eşittir 6"/>
          <p:cNvSpPr/>
          <p:nvPr/>
        </p:nvSpPr>
        <p:spPr>
          <a:xfrm>
            <a:off x="3349476" y="1919593"/>
            <a:ext cx="566213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şittir 22"/>
          <p:cNvSpPr/>
          <p:nvPr/>
        </p:nvSpPr>
        <p:spPr>
          <a:xfrm>
            <a:off x="3352924" y="4428309"/>
            <a:ext cx="566213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Çarpma 23"/>
          <p:cNvSpPr/>
          <p:nvPr/>
        </p:nvSpPr>
        <p:spPr>
          <a:xfrm>
            <a:off x="1636292" y="4399359"/>
            <a:ext cx="669211" cy="576064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Sola Bükülü Ok 24"/>
          <p:cNvSpPr/>
          <p:nvPr/>
        </p:nvSpPr>
        <p:spPr>
          <a:xfrm rot="16200000">
            <a:off x="2896950" y="-394850"/>
            <a:ext cx="731520" cy="3626692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Sağa Bükülü Ok 25"/>
          <p:cNvSpPr/>
          <p:nvPr/>
        </p:nvSpPr>
        <p:spPr>
          <a:xfrm rot="16200000">
            <a:off x="2220658" y="1080202"/>
            <a:ext cx="731520" cy="3663430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Sola Bükülü Ok 26"/>
          <p:cNvSpPr/>
          <p:nvPr/>
        </p:nvSpPr>
        <p:spPr>
          <a:xfrm rot="16200000">
            <a:off x="4068728" y="-15161"/>
            <a:ext cx="731520" cy="2867313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Sağa Bükülü Ok 27"/>
          <p:cNvSpPr/>
          <p:nvPr/>
        </p:nvSpPr>
        <p:spPr>
          <a:xfrm rot="16200000">
            <a:off x="2154012" y="3543202"/>
            <a:ext cx="731520" cy="3663430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Sola Bükülü Ok 28"/>
          <p:cNvSpPr/>
          <p:nvPr/>
        </p:nvSpPr>
        <p:spPr>
          <a:xfrm rot="16200000">
            <a:off x="2689906" y="2125430"/>
            <a:ext cx="731520" cy="3626692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a Bükülü Ok 29"/>
          <p:cNvSpPr/>
          <p:nvPr/>
        </p:nvSpPr>
        <p:spPr>
          <a:xfrm rot="16200000">
            <a:off x="4006546" y="2550946"/>
            <a:ext cx="731520" cy="2775658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2065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 İLE KISA YOLDAN ÇARPMA: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7692" y="1437704"/>
            <a:ext cx="268268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87692" y="2132856"/>
            <a:ext cx="8776795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Verilen her hangi bir sayıyı kısa yoldan çarpmak için verilen sayının sağına iki sıfır ekleriz.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8356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SIFIR İLE ÇARPMA: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771800" y="886073"/>
            <a:ext cx="268268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8309" y="155679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Çarpma işleminde; her hangi bir sayının sıfır ile çarpımı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sıfır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dır.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11" name="Dikdörtgen 10"/>
          <p:cNvSpPr/>
          <p:nvPr/>
        </p:nvSpPr>
        <p:spPr>
          <a:xfrm>
            <a:off x="98309" y="4869160"/>
            <a:ext cx="883960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Sıfır, çarpma işleminde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yutan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elamandır.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942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25060" y="162880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058473" y="162879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23728" y="164036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71800" y="164036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02843" y="16444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27984" y="161859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076056" y="161858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6463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058473" y="414907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123728" y="414907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771800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402843" y="413217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418133" y="412892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076056" y="411871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724128" y="413217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726088" y="161858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372200" y="1660237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372200" y="411871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Çarpma 5"/>
          <p:cNvSpPr/>
          <p:nvPr/>
        </p:nvSpPr>
        <p:spPr>
          <a:xfrm>
            <a:off x="1677403" y="1939468"/>
            <a:ext cx="457200" cy="45720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Eşittir 6"/>
          <p:cNvSpPr/>
          <p:nvPr/>
        </p:nvSpPr>
        <p:spPr>
          <a:xfrm>
            <a:off x="4070803" y="1939468"/>
            <a:ext cx="457200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Çarpma 26"/>
          <p:cNvSpPr/>
          <p:nvPr/>
        </p:nvSpPr>
        <p:spPr>
          <a:xfrm>
            <a:off x="1700188" y="4428311"/>
            <a:ext cx="457200" cy="45720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şittir 27"/>
          <p:cNvSpPr/>
          <p:nvPr/>
        </p:nvSpPr>
        <p:spPr>
          <a:xfrm>
            <a:off x="4070803" y="4397950"/>
            <a:ext cx="457200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Sola Bükülü Ok 28"/>
          <p:cNvSpPr/>
          <p:nvPr/>
        </p:nvSpPr>
        <p:spPr>
          <a:xfrm rot="16200000">
            <a:off x="3122313" y="-673545"/>
            <a:ext cx="731520" cy="4184083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a Bükülü Ok 29"/>
          <p:cNvSpPr/>
          <p:nvPr/>
        </p:nvSpPr>
        <p:spPr>
          <a:xfrm rot="16200000">
            <a:off x="2516516" y="880897"/>
            <a:ext cx="731520" cy="4099533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Sağa Bükülü Ok 30"/>
          <p:cNvSpPr/>
          <p:nvPr/>
        </p:nvSpPr>
        <p:spPr>
          <a:xfrm rot="16200000">
            <a:off x="2550055" y="3329169"/>
            <a:ext cx="731520" cy="4099533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Sola Bükülü Ok 31"/>
          <p:cNvSpPr/>
          <p:nvPr/>
        </p:nvSpPr>
        <p:spPr>
          <a:xfrm rot="16200000">
            <a:off x="3038574" y="1762992"/>
            <a:ext cx="731520" cy="4351566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Sola Bükülü Ok 32"/>
          <p:cNvSpPr/>
          <p:nvPr/>
        </p:nvSpPr>
        <p:spPr>
          <a:xfrm rot="16200000">
            <a:off x="4274441" y="-210202"/>
            <a:ext cx="731520" cy="3319988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Sola Bükülü Ok 33"/>
          <p:cNvSpPr/>
          <p:nvPr/>
        </p:nvSpPr>
        <p:spPr>
          <a:xfrm rot="16200000">
            <a:off x="4302713" y="2278781"/>
            <a:ext cx="731520" cy="3319988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Sağa Bükülü Ok 34"/>
          <p:cNvSpPr/>
          <p:nvPr/>
        </p:nvSpPr>
        <p:spPr>
          <a:xfrm rot="16200000">
            <a:off x="4945554" y="3707380"/>
            <a:ext cx="731520" cy="3273905"/>
          </a:xfrm>
          <a:prstGeom prst="curv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Sağa Bükülü Ok 35"/>
          <p:cNvSpPr/>
          <p:nvPr/>
        </p:nvSpPr>
        <p:spPr>
          <a:xfrm rot="16200000">
            <a:off x="4964655" y="1282272"/>
            <a:ext cx="731520" cy="3273905"/>
          </a:xfrm>
          <a:prstGeom prst="curv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3573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25060" y="162880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058473" y="162879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23728" y="164036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71800" y="164036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02843" y="16444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27984" y="161859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076056" y="161858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6463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058473" y="414907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123728" y="414907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771800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402843" y="413217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418133" y="412892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076056" y="411871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724128" y="413217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726088" y="161858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372200" y="1660237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372200" y="411871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Çarpma 5"/>
          <p:cNvSpPr/>
          <p:nvPr/>
        </p:nvSpPr>
        <p:spPr>
          <a:xfrm>
            <a:off x="1677403" y="1939468"/>
            <a:ext cx="457200" cy="45720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Eşittir 6"/>
          <p:cNvSpPr/>
          <p:nvPr/>
        </p:nvSpPr>
        <p:spPr>
          <a:xfrm>
            <a:off x="4070803" y="1939468"/>
            <a:ext cx="457200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Çarpma 26"/>
          <p:cNvSpPr/>
          <p:nvPr/>
        </p:nvSpPr>
        <p:spPr>
          <a:xfrm>
            <a:off x="1700188" y="4428311"/>
            <a:ext cx="457200" cy="45720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şittir 27"/>
          <p:cNvSpPr/>
          <p:nvPr/>
        </p:nvSpPr>
        <p:spPr>
          <a:xfrm>
            <a:off x="4070803" y="4397950"/>
            <a:ext cx="457200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Sola Bükülü Ok 28"/>
          <p:cNvSpPr/>
          <p:nvPr/>
        </p:nvSpPr>
        <p:spPr>
          <a:xfrm rot="16200000">
            <a:off x="3122313" y="-673545"/>
            <a:ext cx="731520" cy="4184083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a Bükülü Ok 29"/>
          <p:cNvSpPr/>
          <p:nvPr/>
        </p:nvSpPr>
        <p:spPr>
          <a:xfrm rot="16200000">
            <a:off x="2516516" y="880897"/>
            <a:ext cx="731520" cy="4099533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Sağa Bükülü Ok 30"/>
          <p:cNvSpPr/>
          <p:nvPr/>
        </p:nvSpPr>
        <p:spPr>
          <a:xfrm rot="16200000">
            <a:off x="2550055" y="3329169"/>
            <a:ext cx="731520" cy="4099533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Sola Bükülü Ok 31"/>
          <p:cNvSpPr/>
          <p:nvPr/>
        </p:nvSpPr>
        <p:spPr>
          <a:xfrm rot="16200000">
            <a:off x="3038574" y="1762992"/>
            <a:ext cx="731520" cy="4351566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Sola Bükülü Ok 32"/>
          <p:cNvSpPr/>
          <p:nvPr/>
        </p:nvSpPr>
        <p:spPr>
          <a:xfrm rot="16200000">
            <a:off x="4274441" y="-210202"/>
            <a:ext cx="731520" cy="3319988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Sola Bükülü Ok 33"/>
          <p:cNvSpPr/>
          <p:nvPr/>
        </p:nvSpPr>
        <p:spPr>
          <a:xfrm rot="16200000">
            <a:off x="4302713" y="2278781"/>
            <a:ext cx="731520" cy="3319988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Sağa Bükülü Ok 34"/>
          <p:cNvSpPr/>
          <p:nvPr/>
        </p:nvSpPr>
        <p:spPr>
          <a:xfrm rot="16200000">
            <a:off x="4945554" y="3707380"/>
            <a:ext cx="731520" cy="3273905"/>
          </a:xfrm>
          <a:prstGeom prst="curv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Sağa Bükülü Ok 35"/>
          <p:cNvSpPr/>
          <p:nvPr/>
        </p:nvSpPr>
        <p:spPr>
          <a:xfrm rot="16200000">
            <a:off x="4964655" y="1282272"/>
            <a:ext cx="731520" cy="3273905"/>
          </a:xfrm>
          <a:prstGeom prst="curv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4379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25060" y="162880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058473" y="162879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23728" y="164036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71800" y="164036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02843" y="16444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27984" y="161859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076056" y="161858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6463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058473" y="414907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123728" y="414907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771800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402843" y="413217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418133" y="412892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076056" y="411871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724128" y="413217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726088" y="161858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372200" y="1660237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372200" y="411871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Çarpma 5"/>
          <p:cNvSpPr/>
          <p:nvPr/>
        </p:nvSpPr>
        <p:spPr>
          <a:xfrm>
            <a:off x="1677403" y="1939468"/>
            <a:ext cx="457200" cy="45720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Eşittir 6"/>
          <p:cNvSpPr/>
          <p:nvPr/>
        </p:nvSpPr>
        <p:spPr>
          <a:xfrm>
            <a:off x="4070803" y="1939468"/>
            <a:ext cx="457200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Çarpma 26"/>
          <p:cNvSpPr/>
          <p:nvPr/>
        </p:nvSpPr>
        <p:spPr>
          <a:xfrm>
            <a:off x="1700188" y="4428311"/>
            <a:ext cx="457200" cy="45720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şittir 27"/>
          <p:cNvSpPr/>
          <p:nvPr/>
        </p:nvSpPr>
        <p:spPr>
          <a:xfrm>
            <a:off x="4070803" y="4397950"/>
            <a:ext cx="457200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Sola Bükülü Ok 28"/>
          <p:cNvSpPr/>
          <p:nvPr/>
        </p:nvSpPr>
        <p:spPr>
          <a:xfrm rot="16200000">
            <a:off x="3122313" y="-673545"/>
            <a:ext cx="731520" cy="4184083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a Bükülü Ok 29"/>
          <p:cNvSpPr/>
          <p:nvPr/>
        </p:nvSpPr>
        <p:spPr>
          <a:xfrm rot="16200000">
            <a:off x="2516516" y="880897"/>
            <a:ext cx="731520" cy="4099533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Sağa Bükülü Ok 30"/>
          <p:cNvSpPr/>
          <p:nvPr/>
        </p:nvSpPr>
        <p:spPr>
          <a:xfrm rot="16200000">
            <a:off x="2550055" y="3329169"/>
            <a:ext cx="731520" cy="4099533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Sola Bükülü Ok 31"/>
          <p:cNvSpPr/>
          <p:nvPr/>
        </p:nvSpPr>
        <p:spPr>
          <a:xfrm rot="16200000">
            <a:off x="3038574" y="1762992"/>
            <a:ext cx="731520" cy="4351566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Sola Bükülü Ok 32"/>
          <p:cNvSpPr/>
          <p:nvPr/>
        </p:nvSpPr>
        <p:spPr>
          <a:xfrm rot="16200000">
            <a:off x="4274441" y="-210202"/>
            <a:ext cx="731520" cy="3319988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Sola Bükülü Ok 33"/>
          <p:cNvSpPr/>
          <p:nvPr/>
        </p:nvSpPr>
        <p:spPr>
          <a:xfrm rot="16200000">
            <a:off x="4302713" y="2278781"/>
            <a:ext cx="731520" cy="3319988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Sağa Bükülü Ok 34"/>
          <p:cNvSpPr/>
          <p:nvPr/>
        </p:nvSpPr>
        <p:spPr>
          <a:xfrm rot="16200000">
            <a:off x="4945554" y="3707380"/>
            <a:ext cx="731520" cy="3273905"/>
          </a:xfrm>
          <a:prstGeom prst="curv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Sağa Bükülü Ok 35"/>
          <p:cNvSpPr/>
          <p:nvPr/>
        </p:nvSpPr>
        <p:spPr>
          <a:xfrm rot="16200000">
            <a:off x="4964655" y="1282272"/>
            <a:ext cx="731520" cy="3273905"/>
          </a:xfrm>
          <a:prstGeom prst="curv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0656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25060" y="162880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058473" y="162879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23728" y="164036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71800" y="164036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02843" y="16444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27984" y="161859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076056" y="161858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6463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058473" y="414907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123728" y="414907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771800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402843" y="413217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418133" y="412892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076056" y="411871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724128" y="413217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726088" y="161858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372200" y="1660237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372200" y="411871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Çarpma 5"/>
          <p:cNvSpPr/>
          <p:nvPr/>
        </p:nvSpPr>
        <p:spPr>
          <a:xfrm>
            <a:off x="1677403" y="1939468"/>
            <a:ext cx="457200" cy="45720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Eşittir 6"/>
          <p:cNvSpPr/>
          <p:nvPr/>
        </p:nvSpPr>
        <p:spPr>
          <a:xfrm>
            <a:off x="4070803" y="1939468"/>
            <a:ext cx="457200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Çarpma 26"/>
          <p:cNvSpPr/>
          <p:nvPr/>
        </p:nvSpPr>
        <p:spPr>
          <a:xfrm>
            <a:off x="1700188" y="4428311"/>
            <a:ext cx="457200" cy="45720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şittir 27"/>
          <p:cNvSpPr/>
          <p:nvPr/>
        </p:nvSpPr>
        <p:spPr>
          <a:xfrm>
            <a:off x="4070803" y="4397950"/>
            <a:ext cx="457200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Sola Bükülü Ok 28"/>
          <p:cNvSpPr/>
          <p:nvPr/>
        </p:nvSpPr>
        <p:spPr>
          <a:xfrm rot="16200000">
            <a:off x="3122313" y="-673545"/>
            <a:ext cx="731520" cy="4184083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a Bükülü Ok 29"/>
          <p:cNvSpPr/>
          <p:nvPr/>
        </p:nvSpPr>
        <p:spPr>
          <a:xfrm rot="16200000">
            <a:off x="2516516" y="880897"/>
            <a:ext cx="731520" cy="4099533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Sağa Bükülü Ok 30"/>
          <p:cNvSpPr/>
          <p:nvPr/>
        </p:nvSpPr>
        <p:spPr>
          <a:xfrm rot="16200000">
            <a:off x="2550055" y="3329169"/>
            <a:ext cx="731520" cy="4099533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Sola Bükülü Ok 31"/>
          <p:cNvSpPr/>
          <p:nvPr/>
        </p:nvSpPr>
        <p:spPr>
          <a:xfrm rot="16200000">
            <a:off x="3038574" y="1762992"/>
            <a:ext cx="731520" cy="4351566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Sola Bükülü Ok 32"/>
          <p:cNvSpPr/>
          <p:nvPr/>
        </p:nvSpPr>
        <p:spPr>
          <a:xfrm rot="16200000">
            <a:off x="4274441" y="-210202"/>
            <a:ext cx="731520" cy="3319988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Sola Bükülü Ok 33"/>
          <p:cNvSpPr/>
          <p:nvPr/>
        </p:nvSpPr>
        <p:spPr>
          <a:xfrm rot="16200000">
            <a:off x="4302713" y="2278781"/>
            <a:ext cx="731520" cy="3319988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Sağa Bükülü Ok 34"/>
          <p:cNvSpPr/>
          <p:nvPr/>
        </p:nvSpPr>
        <p:spPr>
          <a:xfrm rot="16200000">
            <a:off x="4945554" y="3707380"/>
            <a:ext cx="731520" cy="3273905"/>
          </a:xfrm>
          <a:prstGeom prst="curv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Sağa Bükülü Ok 35"/>
          <p:cNvSpPr/>
          <p:nvPr/>
        </p:nvSpPr>
        <p:spPr>
          <a:xfrm rot="16200000">
            <a:off x="4964655" y="1282272"/>
            <a:ext cx="731520" cy="3273905"/>
          </a:xfrm>
          <a:prstGeom prst="curv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7351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25060" y="162880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058473" y="162879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23728" y="164036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71800" y="164036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02843" y="16444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27984" y="161859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076056" y="161858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6463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058473" y="414907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123728" y="414907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771800" y="414908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402843" y="413217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418133" y="412892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076056" y="4118719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724128" y="413217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726088" y="161858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372200" y="1660237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372200" y="411871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Çarpma 5"/>
          <p:cNvSpPr/>
          <p:nvPr/>
        </p:nvSpPr>
        <p:spPr>
          <a:xfrm>
            <a:off x="1677403" y="1939468"/>
            <a:ext cx="457200" cy="45720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Eşittir 6"/>
          <p:cNvSpPr/>
          <p:nvPr/>
        </p:nvSpPr>
        <p:spPr>
          <a:xfrm>
            <a:off x="4070803" y="1939468"/>
            <a:ext cx="457200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Çarpma 26"/>
          <p:cNvSpPr/>
          <p:nvPr/>
        </p:nvSpPr>
        <p:spPr>
          <a:xfrm>
            <a:off x="1700188" y="4428311"/>
            <a:ext cx="457200" cy="45720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şittir 27"/>
          <p:cNvSpPr/>
          <p:nvPr/>
        </p:nvSpPr>
        <p:spPr>
          <a:xfrm>
            <a:off x="4070803" y="4397950"/>
            <a:ext cx="457200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Sola Bükülü Ok 28"/>
          <p:cNvSpPr/>
          <p:nvPr/>
        </p:nvSpPr>
        <p:spPr>
          <a:xfrm rot="16200000">
            <a:off x="3122313" y="-673545"/>
            <a:ext cx="731520" cy="4184083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a Bükülü Ok 29"/>
          <p:cNvSpPr/>
          <p:nvPr/>
        </p:nvSpPr>
        <p:spPr>
          <a:xfrm rot="16200000">
            <a:off x="2516516" y="880897"/>
            <a:ext cx="731520" cy="4099533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Sağa Bükülü Ok 30"/>
          <p:cNvSpPr/>
          <p:nvPr/>
        </p:nvSpPr>
        <p:spPr>
          <a:xfrm rot="16200000">
            <a:off x="2550055" y="3329169"/>
            <a:ext cx="731520" cy="4099533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Sola Bükülü Ok 31"/>
          <p:cNvSpPr/>
          <p:nvPr/>
        </p:nvSpPr>
        <p:spPr>
          <a:xfrm rot="16200000">
            <a:off x="3038574" y="1762992"/>
            <a:ext cx="731520" cy="4351566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Sola Bükülü Ok 32"/>
          <p:cNvSpPr/>
          <p:nvPr/>
        </p:nvSpPr>
        <p:spPr>
          <a:xfrm rot="16200000">
            <a:off x="4274441" y="-210202"/>
            <a:ext cx="731520" cy="3319988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Sola Bükülü Ok 33"/>
          <p:cNvSpPr/>
          <p:nvPr/>
        </p:nvSpPr>
        <p:spPr>
          <a:xfrm rot="16200000">
            <a:off x="4302713" y="2278781"/>
            <a:ext cx="731520" cy="3319988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Sağa Bükülü Ok 34"/>
          <p:cNvSpPr/>
          <p:nvPr/>
        </p:nvSpPr>
        <p:spPr>
          <a:xfrm rot="16200000">
            <a:off x="4945554" y="3707380"/>
            <a:ext cx="731520" cy="3273905"/>
          </a:xfrm>
          <a:prstGeom prst="curv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Sağa Bükülü Ok 35"/>
          <p:cNvSpPr/>
          <p:nvPr/>
        </p:nvSpPr>
        <p:spPr>
          <a:xfrm rot="16200000">
            <a:off x="4964655" y="1282272"/>
            <a:ext cx="731520" cy="3273905"/>
          </a:xfrm>
          <a:prstGeom prst="curv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3169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SIFIR,BİR,ON, YÜZ İLE ÇARPMA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3177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25060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058473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95736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35896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283968" y="14847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Çarpma 6"/>
          <p:cNvSpPr/>
          <p:nvPr/>
        </p:nvSpPr>
        <p:spPr>
          <a:xfrm>
            <a:off x="1691680" y="1668579"/>
            <a:ext cx="720080" cy="648072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şittir 13"/>
          <p:cNvSpPr/>
          <p:nvPr/>
        </p:nvSpPr>
        <p:spPr>
          <a:xfrm>
            <a:off x="2987824" y="1764015"/>
            <a:ext cx="648072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5577" y="407707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058990" y="4070176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30081" y="410716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267744" y="407017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241459" y="407017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Çarpma 21"/>
          <p:cNvSpPr/>
          <p:nvPr/>
        </p:nvSpPr>
        <p:spPr>
          <a:xfrm>
            <a:off x="1691680" y="4290955"/>
            <a:ext cx="720080" cy="648072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şittir 22"/>
          <p:cNvSpPr/>
          <p:nvPr/>
        </p:nvSpPr>
        <p:spPr>
          <a:xfrm>
            <a:off x="3059832" y="4356303"/>
            <a:ext cx="648072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Sağa Bükülü Ok 27"/>
          <p:cNvSpPr/>
          <p:nvPr/>
        </p:nvSpPr>
        <p:spPr>
          <a:xfrm rot="16200000">
            <a:off x="2046002" y="1058457"/>
            <a:ext cx="731520" cy="3456382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Sağa Bükülü Ok 30"/>
          <p:cNvSpPr/>
          <p:nvPr/>
        </p:nvSpPr>
        <p:spPr>
          <a:xfrm rot="16200000">
            <a:off x="2133444" y="3604804"/>
            <a:ext cx="731520" cy="3456382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Sola Bükülü Ok 31"/>
          <p:cNvSpPr/>
          <p:nvPr/>
        </p:nvSpPr>
        <p:spPr>
          <a:xfrm rot="16200000">
            <a:off x="2748559" y="-403247"/>
            <a:ext cx="731520" cy="3491426"/>
          </a:xfrm>
          <a:prstGeom prst="curved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Sola Bükülü Ok 32"/>
          <p:cNvSpPr/>
          <p:nvPr/>
        </p:nvSpPr>
        <p:spPr>
          <a:xfrm rot="16200000">
            <a:off x="2738179" y="2150347"/>
            <a:ext cx="731520" cy="3491426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Sola Bükülü Ok 33"/>
          <p:cNvSpPr/>
          <p:nvPr/>
        </p:nvSpPr>
        <p:spPr>
          <a:xfrm rot="5159370">
            <a:off x="1665859" y="2020532"/>
            <a:ext cx="731520" cy="1216152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>
            <a:off x="677345" y="1387049"/>
            <a:ext cx="2028669" cy="642353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Blok Yay 36"/>
          <p:cNvSpPr/>
          <p:nvPr/>
        </p:nvSpPr>
        <p:spPr>
          <a:xfrm>
            <a:off x="677345" y="3896060"/>
            <a:ext cx="2028669" cy="642353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8" name="Sola Bükülü Ok 37"/>
          <p:cNvSpPr/>
          <p:nvPr/>
        </p:nvSpPr>
        <p:spPr>
          <a:xfrm rot="5400000">
            <a:off x="1734731" y="4587333"/>
            <a:ext cx="633977" cy="1337365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1568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22" grpId="0" animBg="1"/>
      <p:bldP spid="23" grpId="0" animBg="1"/>
      <p:bldP spid="28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25060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058473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95736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35896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283968" y="14847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Çarpma 6"/>
          <p:cNvSpPr/>
          <p:nvPr/>
        </p:nvSpPr>
        <p:spPr>
          <a:xfrm>
            <a:off x="1691680" y="1668579"/>
            <a:ext cx="720080" cy="648072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şittir 13"/>
          <p:cNvSpPr/>
          <p:nvPr/>
        </p:nvSpPr>
        <p:spPr>
          <a:xfrm>
            <a:off x="2987824" y="1764015"/>
            <a:ext cx="648072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5577" y="407707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058990" y="4070176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30081" y="410716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267744" y="407017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241459" y="407017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Çarpma 21"/>
          <p:cNvSpPr/>
          <p:nvPr/>
        </p:nvSpPr>
        <p:spPr>
          <a:xfrm>
            <a:off x="1691680" y="4290955"/>
            <a:ext cx="720080" cy="648072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şittir 22"/>
          <p:cNvSpPr/>
          <p:nvPr/>
        </p:nvSpPr>
        <p:spPr>
          <a:xfrm>
            <a:off x="3059832" y="4356303"/>
            <a:ext cx="648072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Sağa Bükülü Ok 27"/>
          <p:cNvSpPr/>
          <p:nvPr/>
        </p:nvSpPr>
        <p:spPr>
          <a:xfrm rot="16200000">
            <a:off x="2046002" y="1058457"/>
            <a:ext cx="731520" cy="3456382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Sağa Bükülü Ok 30"/>
          <p:cNvSpPr/>
          <p:nvPr/>
        </p:nvSpPr>
        <p:spPr>
          <a:xfrm rot="16200000">
            <a:off x="2133444" y="3604804"/>
            <a:ext cx="731520" cy="3456382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Sola Bükülü Ok 31"/>
          <p:cNvSpPr/>
          <p:nvPr/>
        </p:nvSpPr>
        <p:spPr>
          <a:xfrm rot="16200000">
            <a:off x="2748559" y="-403247"/>
            <a:ext cx="731520" cy="3491426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Sola Bükülü Ok 32"/>
          <p:cNvSpPr/>
          <p:nvPr/>
        </p:nvSpPr>
        <p:spPr>
          <a:xfrm rot="16200000">
            <a:off x="2738179" y="2150347"/>
            <a:ext cx="731520" cy="3491426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Sola Bükülü Ok 33"/>
          <p:cNvSpPr/>
          <p:nvPr/>
        </p:nvSpPr>
        <p:spPr>
          <a:xfrm rot="5159370">
            <a:off x="1665859" y="2020532"/>
            <a:ext cx="731520" cy="1216152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>
            <a:off x="677345" y="1387049"/>
            <a:ext cx="2028669" cy="642353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Blok Yay 36"/>
          <p:cNvSpPr/>
          <p:nvPr/>
        </p:nvSpPr>
        <p:spPr>
          <a:xfrm>
            <a:off x="677345" y="3896060"/>
            <a:ext cx="2028669" cy="642353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8" name="Sola Bükülü Ok 37"/>
          <p:cNvSpPr/>
          <p:nvPr/>
        </p:nvSpPr>
        <p:spPr>
          <a:xfrm rot="5400000">
            <a:off x="1734731" y="4587333"/>
            <a:ext cx="633977" cy="1337365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9510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22" grpId="0" animBg="1"/>
      <p:bldP spid="23" grpId="0" animBg="1"/>
      <p:bldP spid="28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25060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058473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95736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35896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283968" y="14847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Çarpma 6"/>
          <p:cNvSpPr/>
          <p:nvPr/>
        </p:nvSpPr>
        <p:spPr>
          <a:xfrm>
            <a:off x="1691680" y="1668579"/>
            <a:ext cx="720080" cy="648072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şittir 13"/>
          <p:cNvSpPr/>
          <p:nvPr/>
        </p:nvSpPr>
        <p:spPr>
          <a:xfrm>
            <a:off x="2987824" y="1764015"/>
            <a:ext cx="648072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5577" y="407707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058990" y="4070176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30081" y="410716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267744" y="407017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241459" y="407017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Çarpma 21"/>
          <p:cNvSpPr/>
          <p:nvPr/>
        </p:nvSpPr>
        <p:spPr>
          <a:xfrm>
            <a:off x="1691680" y="4290955"/>
            <a:ext cx="720080" cy="648072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şittir 22"/>
          <p:cNvSpPr/>
          <p:nvPr/>
        </p:nvSpPr>
        <p:spPr>
          <a:xfrm>
            <a:off x="3059832" y="4356303"/>
            <a:ext cx="648072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Sağa Bükülü Ok 27"/>
          <p:cNvSpPr/>
          <p:nvPr/>
        </p:nvSpPr>
        <p:spPr>
          <a:xfrm rot="16200000">
            <a:off x="2046002" y="1058457"/>
            <a:ext cx="731520" cy="3456382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Sağa Bükülü Ok 30"/>
          <p:cNvSpPr/>
          <p:nvPr/>
        </p:nvSpPr>
        <p:spPr>
          <a:xfrm rot="16200000">
            <a:off x="2133444" y="3604804"/>
            <a:ext cx="731520" cy="3456382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Sola Bükülü Ok 31"/>
          <p:cNvSpPr/>
          <p:nvPr/>
        </p:nvSpPr>
        <p:spPr>
          <a:xfrm rot="16200000">
            <a:off x="2748559" y="-403247"/>
            <a:ext cx="731520" cy="3491426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Sola Bükülü Ok 32"/>
          <p:cNvSpPr/>
          <p:nvPr/>
        </p:nvSpPr>
        <p:spPr>
          <a:xfrm rot="16200000">
            <a:off x="2738179" y="2150347"/>
            <a:ext cx="731520" cy="3491426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Sola Bükülü Ok 33"/>
          <p:cNvSpPr/>
          <p:nvPr/>
        </p:nvSpPr>
        <p:spPr>
          <a:xfrm rot="5159370">
            <a:off x="1665859" y="2020532"/>
            <a:ext cx="731520" cy="1216152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>
            <a:off x="677345" y="1387049"/>
            <a:ext cx="2028669" cy="642353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Blok Yay 36"/>
          <p:cNvSpPr/>
          <p:nvPr/>
        </p:nvSpPr>
        <p:spPr>
          <a:xfrm>
            <a:off x="677345" y="3896060"/>
            <a:ext cx="2028669" cy="642353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8" name="Sola Bükülü Ok 37"/>
          <p:cNvSpPr/>
          <p:nvPr/>
        </p:nvSpPr>
        <p:spPr>
          <a:xfrm rot="5400000">
            <a:off x="1734731" y="4587333"/>
            <a:ext cx="633977" cy="1337365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4743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22" grpId="0" animBg="1"/>
      <p:bldP spid="23" grpId="0" animBg="1"/>
      <p:bldP spid="28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25060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058473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95736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35896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283968" y="14847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Çarpma 6"/>
          <p:cNvSpPr/>
          <p:nvPr/>
        </p:nvSpPr>
        <p:spPr>
          <a:xfrm>
            <a:off x="1691680" y="1668579"/>
            <a:ext cx="720080" cy="648072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şittir 13"/>
          <p:cNvSpPr/>
          <p:nvPr/>
        </p:nvSpPr>
        <p:spPr>
          <a:xfrm>
            <a:off x="2987824" y="1764015"/>
            <a:ext cx="648072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5577" y="407707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058990" y="4070176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30081" y="410716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267744" y="407017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241459" y="407017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Çarpma 21"/>
          <p:cNvSpPr/>
          <p:nvPr/>
        </p:nvSpPr>
        <p:spPr>
          <a:xfrm>
            <a:off x="1691680" y="4290955"/>
            <a:ext cx="720080" cy="648072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şittir 22"/>
          <p:cNvSpPr/>
          <p:nvPr/>
        </p:nvSpPr>
        <p:spPr>
          <a:xfrm>
            <a:off x="3059832" y="4356303"/>
            <a:ext cx="648072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Sağa Bükülü Ok 27"/>
          <p:cNvSpPr/>
          <p:nvPr/>
        </p:nvSpPr>
        <p:spPr>
          <a:xfrm rot="16200000">
            <a:off x="2046002" y="1058457"/>
            <a:ext cx="731520" cy="3456382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Sağa Bükülü Ok 30"/>
          <p:cNvSpPr/>
          <p:nvPr/>
        </p:nvSpPr>
        <p:spPr>
          <a:xfrm rot="16200000">
            <a:off x="2133444" y="3604804"/>
            <a:ext cx="731520" cy="3456382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Sola Bükülü Ok 31"/>
          <p:cNvSpPr/>
          <p:nvPr/>
        </p:nvSpPr>
        <p:spPr>
          <a:xfrm rot="16200000">
            <a:off x="2748559" y="-403247"/>
            <a:ext cx="731520" cy="3491426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Sola Bükülü Ok 32"/>
          <p:cNvSpPr/>
          <p:nvPr/>
        </p:nvSpPr>
        <p:spPr>
          <a:xfrm rot="16200000">
            <a:off x="2738179" y="2150347"/>
            <a:ext cx="731520" cy="3491426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Sola Bükülü Ok 33"/>
          <p:cNvSpPr/>
          <p:nvPr/>
        </p:nvSpPr>
        <p:spPr>
          <a:xfrm rot="5159370">
            <a:off x="1665859" y="2020532"/>
            <a:ext cx="731520" cy="1216152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>
            <a:off x="677345" y="1387049"/>
            <a:ext cx="2028669" cy="642353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Blok Yay 36"/>
          <p:cNvSpPr/>
          <p:nvPr/>
        </p:nvSpPr>
        <p:spPr>
          <a:xfrm>
            <a:off x="677345" y="3896060"/>
            <a:ext cx="2028669" cy="642353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8" name="Sola Bükülü Ok 37"/>
          <p:cNvSpPr/>
          <p:nvPr/>
        </p:nvSpPr>
        <p:spPr>
          <a:xfrm rot="5400000">
            <a:off x="1734731" y="4587333"/>
            <a:ext cx="633977" cy="1337365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7476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22" grpId="0" animBg="1"/>
      <p:bldP spid="23" grpId="0" animBg="1"/>
      <p:bldP spid="28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25060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058473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95736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35896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283968" y="14847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Çarpma 6"/>
          <p:cNvSpPr/>
          <p:nvPr/>
        </p:nvSpPr>
        <p:spPr>
          <a:xfrm>
            <a:off x="1691680" y="1668579"/>
            <a:ext cx="720080" cy="648072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şittir 13"/>
          <p:cNvSpPr/>
          <p:nvPr/>
        </p:nvSpPr>
        <p:spPr>
          <a:xfrm>
            <a:off x="2987824" y="1764015"/>
            <a:ext cx="648072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5577" y="407707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058990" y="4070176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30081" y="410716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267744" y="407017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241459" y="407017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Çarpma 21"/>
          <p:cNvSpPr/>
          <p:nvPr/>
        </p:nvSpPr>
        <p:spPr>
          <a:xfrm>
            <a:off x="1691680" y="4290955"/>
            <a:ext cx="720080" cy="648072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şittir 22"/>
          <p:cNvSpPr/>
          <p:nvPr/>
        </p:nvSpPr>
        <p:spPr>
          <a:xfrm>
            <a:off x="3059832" y="4356303"/>
            <a:ext cx="648072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Sağa Bükülü Ok 27"/>
          <p:cNvSpPr/>
          <p:nvPr/>
        </p:nvSpPr>
        <p:spPr>
          <a:xfrm rot="16200000">
            <a:off x="2046002" y="1058457"/>
            <a:ext cx="731520" cy="3456382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Sağa Bükülü Ok 30"/>
          <p:cNvSpPr/>
          <p:nvPr/>
        </p:nvSpPr>
        <p:spPr>
          <a:xfrm rot="16200000">
            <a:off x="2133444" y="3604804"/>
            <a:ext cx="731520" cy="3456382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Sola Bükülü Ok 31"/>
          <p:cNvSpPr/>
          <p:nvPr/>
        </p:nvSpPr>
        <p:spPr>
          <a:xfrm rot="16200000">
            <a:off x="2748559" y="-403247"/>
            <a:ext cx="731520" cy="3491426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Sola Bükülü Ok 32"/>
          <p:cNvSpPr/>
          <p:nvPr/>
        </p:nvSpPr>
        <p:spPr>
          <a:xfrm rot="16200000">
            <a:off x="2738179" y="2150347"/>
            <a:ext cx="731520" cy="3491426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Sola Bükülü Ok 33"/>
          <p:cNvSpPr/>
          <p:nvPr/>
        </p:nvSpPr>
        <p:spPr>
          <a:xfrm rot="5159370">
            <a:off x="1665859" y="2020532"/>
            <a:ext cx="731520" cy="1216152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>
            <a:off x="677345" y="1387049"/>
            <a:ext cx="2028669" cy="642353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Blok Yay 36"/>
          <p:cNvSpPr/>
          <p:nvPr/>
        </p:nvSpPr>
        <p:spPr>
          <a:xfrm>
            <a:off x="677345" y="3896060"/>
            <a:ext cx="2028669" cy="642353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8" name="Sola Bükülü Ok 37"/>
          <p:cNvSpPr/>
          <p:nvPr/>
        </p:nvSpPr>
        <p:spPr>
          <a:xfrm rot="5400000">
            <a:off x="1734731" y="4587333"/>
            <a:ext cx="633977" cy="1337365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8316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22" grpId="0" animBg="1"/>
      <p:bldP spid="23" grpId="0" animBg="1"/>
      <p:bldP spid="28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BİR İLE ÇARPMA: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411127" y="764704"/>
            <a:ext cx="303081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07503" y="1304924"/>
            <a:ext cx="877679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hangi bir sayının bir ile çarpımı yine sayının kendisidir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400" u="sng" dirty="0" smtClean="0">
                <a:hlinkClick r:id="rId5"/>
              </a:rPr>
              <a:t>www.</a:t>
            </a:r>
            <a:r>
              <a:rPr lang="tr-TR" sz="4400" u="sng" dirty="0" err="1" smtClean="0">
                <a:hlinkClick r:id="rId5"/>
              </a:rPr>
              <a:t>sorubak</a:t>
            </a:r>
            <a:r>
              <a:rPr lang="tr-TR" sz="4400" u="sng" dirty="0" smtClean="0">
                <a:hlinkClick r:id="rId5"/>
              </a:rPr>
              <a:t>.com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1404" y="3284984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çarpma işleminde etkisiz elamandır. Yani çarptığı sayının sonucuna etki etmez.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0592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25060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692" y="0"/>
            <a:ext cx="1266825" cy="13049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131" y="-1"/>
            <a:ext cx="1266825" cy="1304925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058473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95736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35896" y="148478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283968" y="14847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Çarpma 6"/>
          <p:cNvSpPr/>
          <p:nvPr/>
        </p:nvSpPr>
        <p:spPr>
          <a:xfrm>
            <a:off x="1691680" y="1668579"/>
            <a:ext cx="720080" cy="648072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şittir 13"/>
          <p:cNvSpPr/>
          <p:nvPr/>
        </p:nvSpPr>
        <p:spPr>
          <a:xfrm>
            <a:off x="2987824" y="1764015"/>
            <a:ext cx="648072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5577" y="407707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058990" y="4070176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30081" y="410716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267744" y="407017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241459" y="4070175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Çarpma 21"/>
          <p:cNvSpPr/>
          <p:nvPr/>
        </p:nvSpPr>
        <p:spPr>
          <a:xfrm>
            <a:off x="1691680" y="4290955"/>
            <a:ext cx="720080" cy="648072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şittir 22"/>
          <p:cNvSpPr/>
          <p:nvPr/>
        </p:nvSpPr>
        <p:spPr>
          <a:xfrm>
            <a:off x="3059832" y="4356303"/>
            <a:ext cx="648072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Sağa Bükülü Ok 27"/>
          <p:cNvSpPr/>
          <p:nvPr/>
        </p:nvSpPr>
        <p:spPr>
          <a:xfrm rot="16200000">
            <a:off x="2046002" y="1058457"/>
            <a:ext cx="731520" cy="3456382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Sağa Bükülü Ok 30"/>
          <p:cNvSpPr/>
          <p:nvPr/>
        </p:nvSpPr>
        <p:spPr>
          <a:xfrm rot="16200000">
            <a:off x="2133444" y="3604804"/>
            <a:ext cx="731520" cy="3456382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Sola Bükülü Ok 31"/>
          <p:cNvSpPr/>
          <p:nvPr/>
        </p:nvSpPr>
        <p:spPr>
          <a:xfrm rot="16200000">
            <a:off x="2748559" y="-403247"/>
            <a:ext cx="731520" cy="3491426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Sola Bükülü Ok 32"/>
          <p:cNvSpPr/>
          <p:nvPr/>
        </p:nvSpPr>
        <p:spPr>
          <a:xfrm rot="16200000">
            <a:off x="2738179" y="2150347"/>
            <a:ext cx="731520" cy="3491426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Sola Bükülü Ok 33"/>
          <p:cNvSpPr/>
          <p:nvPr/>
        </p:nvSpPr>
        <p:spPr>
          <a:xfrm rot="5159370">
            <a:off x="1665859" y="2020532"/>
            <a:ext cx="731520" cy="1216152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>
            <a:off x="677345" y="1387049"/>
            <a:ext cx="2028669" cy="642353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Blok Yay 36"/>
          <p:cNvSpPr/>
          <p:nvPr/>
        </p:nvSpPr>
        <p:spPr>
          <a:xfrm>
            <a:off x="677345" y="3896060"/>
            <a:ext cx="2028669" cy="642353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8" name="Sola Bükülü Ok 37"/>
          <p:cNvSpPr/>
          <p:nvPr/>
        </p:nvSpPr>
        <p:spPr>
          <a:xfrm rot="5400000">
            <a:off x="1734731" y="4587333"/>
            <a:ext cx="633977" cy="1337365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3131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22" grpId="0" animBg="1"/>
      <p:bldP spid="23" grpId="0" animBg="1"/>
      <p:bldP spid="28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418</Words>
  <Application>Microsoft Office PowerPoint</Application>
  <PresentationFormat>Ekran Gösterisi (4:3)</PresentationFormat>
  <Paragraphs>292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2013-01-19T06:45:43Z</dcterms:created>
  <dcterms:modified xsi:type="dcterms:W3CDTF">2013-02-18T18:06:20Z</dcterms:modified>
  <cp:category>www.sorubak.com</cp:category>
  <cp:version>www.sorubak.com</cp:version>
</cp:coreProperties>
</file>