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67" r:id="rId4"/>
    <p:sldId id="268" r:id="rId5"/>
    <p:sldId id="269" r:id="rId6"/>
    <p:sldId id="270" r:id="rId7"/>
    <p:sldId id="272" r:id="rId8"/>
    <p:sldId id="274" r:id="rId9"/>
    <p:sldId id="273" r:id="rId10"/>
    <p:sldId id="257" r:id="rId11"/>
    <p:sldId id="265" r:id="rId12"/>
    <p:sldId id="264" r:id="rId13"/>
    <p:sldId id="263" r:id="rId14"/>
    <p:sldId id="262" r:id="rId15"/>
    <p:sldId id="280" r:id="rId16"/>
    <p:sldId id="279" r:id="rId17"/>
    <p:sldId id="290" r:id="rId18"/>
    <p:sldId id="289" r:id="rId19"/>
    <p:sldId id="288" r:id="rId20"/>
    <p:sldId id="287" r:id="rId21"/>
    <p:sldId id="286" r:id="rId22"/>
    <p:sldId id="285" r:id="rId23"/>
    <p:sldId id="284" r:id="rId24"/>
    <p:sldId id="283" r:id="rId25"/>
    <p:sldId id="282" r:id="rId26"/>
    <p:sldId id="295" r:id="rId27"/>
    <p:sldId id="294" r:id="rId28"/>
    <p:sldId id="293" r:id="rId29"/>
    <p:sldId id="298" r:id="rId30"/>
    <p:sldId id="297" r:id="rId31"/>
    <p:sldId id="296" r:id="rId32"/>
    <p:sldId id="260" r:id="rId3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06.06.2013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06.06.2013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06.06.2013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06.06.2013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06.06.2013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06.06.2013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06.06.2013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06.06.2013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06.06.2013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06.06.2013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06.06.2013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06.06.2013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SIVI ÖLÇÜSÜ-LİTRE-PROBLEMLER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414908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0735" y="2564904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479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SIVI NEDİR?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28464" y="824518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süt, meyve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suyu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sıvı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yağ gibi akışkan maddelere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sıvı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1845" y="2948176"/>
            <a:ext cx="892899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Sıvı, maddenin ana hallerinden biridir. Sıvılar, belli bir şekli olmayan maddelerdir, içine konuldukları kabın şeklini alırlar, akışkandırlar.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9427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Hacim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Nedir?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76898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cismin uzayda kapladığı yer miktarına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hacim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9194" y="1988840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Litre nedir?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7504" y="2696726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Sıvıları ölçmede kullanılan, bir desimetreküp hacminde ölçü birimine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Litre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635718"/>
            <a:ext cx="2328342" cy="210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45348" y="4635718"/>
            <a:ext cx="2328342" cy="210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3690" y="4635718"/>
            <a:ext cx="2328342" cy="210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15658" y="4635718"/>
            <a:ext cx="2328342" cy="210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46621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Litre: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63623" y="824518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Kısaca: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&lt;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&gt; ile sembolü gösterilir.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" name="Picture 4" descr="SIVI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147957"/>
            <a:ext cx="9092615" cy="4710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48848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Su,süt,sıvı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yağ gibi sıvıları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bardak, sürahi, şişe 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v.b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kaplarla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ölçebiliriz.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9999" y="2055624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Kapların içinde bulunan sıvı miktarı kabın büyüklüğüne göre değişir.</a:t>
            </a:r>
          </a:p>
        </p:txBody>
      </p:sp>
      <p:pic>
        <p:nvPicPr>
          <p:cNvPr id="7" name="Picture 4" descr="POTK4XCAFX65ENCA4YKF1LCAQKW402CABJ3J5JCA2TFOP4CA58EWQ1CA4ED3W4CA8CY9M1CAIA0HKJCAZGH8AZCAWRU2V3CA3SJOTCCAKYKPCDCAISYTRVCA1WS6KZCALEFAEVCAPPMQKXCAWRERP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999" y="3974211"/>
            <a:ext cx="5408105" cy="2883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1EU6Z8CAMFG0P3CA011XG7CAB1FWWACA690CDJCA9349X3CA3PEPUYCAPADP3BCAMSW5LVCAJV34J0CA42CBMSCA1QSQCXCAHLCOS0CAF6U3G6CAFJEFSACAFDNH3JCAUX6AGACADK4IYFCAI8F1R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000521"/>
            <a:ext cx="3635896" cy="2857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62303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nn-NO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 LİTRE = 2 </a:t>
            </a:r>
            <a:r>
              <a:rPr lang="nn-NO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TANE</a:t>
            </a:r>
            <a:r>
              <a:rPr lang="nn-NO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1/2 </a:t>
            </a:r>
            <a:r>
              <a:rPr lang="nn-NO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LİTRE</a:t>
            </a:r>
            <a:endParaRPr lang="nn-NO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" name="Picture 4" descr="SQNRUQCAGYND5HCA4CKXSECAAOI2JKCAQU787DCASVF5ELCA2FJTHGCAAZOJGACAZY9EMACA683JX7CA0P09Y8CA02UXBWCAUSOI89CAV36JCZCA0HQZ7XCA0DPA3JCAG0I1P4CA1PJSK8CA49IYF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824518"/>
            <a:ext cx="5184576" cy="5916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DX5V0FCAG9OS2ACAEUOGLACALJ741NCAGG5UK1CAJBZAA6CA72FIY6CAASLC6NCA65368QCA4XZPFZCAW3C1D5CAQ7CG3CCAOZ2JQ4CAI1QMFBCA4QSD1QCAI43F1LCA6OP30RCAE9NK7ICABAEGW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824518"/>
            <a:ext cx="3851920" cy="5916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849326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Litre hangi mesleklerde kullanılır?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Sıvılarla ilgili iş yapan bütün mesleklerde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litre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kullanılır. Sokak sütçüleri, Su satanlar, kimya ve gıda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laboratuvarlarında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çalışanlar, gıda fabrikaları, Petrol ofisleri litre kullanır. </a:t>
            </a:r>
            <a:endParaRPr lang="tr-TR" sz="40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u="sng" dirty="0" smtClean="0">
                <a:hlinkClick r:id="rId3"/>
              </a:rPr>
              <a:t>www.</a:t>
            </a:r>
            <a:r>
              <a:rPr lang="tr-TR" sz="4000" u="sng" dirty="0" err="1" smtClean="0">
                <a:hlinkClick r:id="rId3"/>
              </a:rPr>
              <a:t>sorubak</a:t>
            </a:r>
            <a:r>
              <a:rPr lang="tr-TR" sz="4000" u="sng" dirty="0" smtClean="0">
                <a:hlinkClick r:id="rId3"/>
              </a:rPr>
              <a:t>.com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8244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PROBLEMLER:1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052736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Fatma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Teyze’nin ineği günde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litre süt veriyor. Ayşe Teyze’nin ineği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 haftada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kaç litre süt verir?</a:t>
            </a:r>
          </a:p>
        </p:txBody>
      </p:sp>
    </p:spTree>
    <p:extLst>
      <p:ext uri="{BB962C8B-B14F-4D97-AF65-F5344CB8AC3E}">
        <p14:creationId xmlns:p14="http://schemas.microsoft.com/office/powerpoint/2010/main" xmlns="" val="1964324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PROBLEMLER:2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32656" y="861502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bakkal 120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litre zeytin yağını 5’er litrelik kaplara boşalttı.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Kaç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tane kaba ihtiyaç duymuş olabilir?</a:t>
            </a:r>
          </a:p>
        </p:txBody>
      </p:sp>
    </p:spTree>
    <p:extLst>
      <p:ext uri="{BB962C8B-B14F-4D97-AF65-F5344CB8AC3E}">
        <p14:creationId xmlns:p14="http://schemas.microsoft.com/office/powerpoint/2010/main" xmlns="" val="2447399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PROBLEMLER:3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4117" y="828530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54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litre su dolu bidondan önce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½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litre, sonra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litre,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daha sonra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½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litre su boşaltılırsa bidonda ne kadar su kalır?</a:t>
            </a:r>
          </a:p>
        </p:txBody>
      </p:sp>
    </p:spTree>
    <p:extLst>
      <p:ext uri="{BB962C8B-B14F-4D97-AF65-F5344CB8AC3E}">
        <p14:creationId xmlns:p14="http://schemas.microsoft.com/office/powerpoint/2010/main" xmlns="" val="24041537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PROBLEMLER:4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76898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köylünün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tane ineği var. Her inekten günlük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L süt alıp, litresini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liradan satarsa günlük kaç lira kazanır?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7602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5" descr="149Q27CA8A2JZKCA6ENTI4CANH12KSCAZTYOK1CAC33X75CA5APARVCAGLOM4YCAOAHIDFCAGTCL9LCA8P5USNCAWSHBESCAFDPBJ4CADYT7PJCA1M8TPUCANIX43BCAAGJJ2YCA631FNMCA9REM1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46102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PROBLEMLER:5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76898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L süt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liradır. Bizim evde günlük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L süt tüketilir. Bizim bir yıllık süt masrafımız kaç liradır?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1141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PROBLEMLER:6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76898"/>
            <a:ext cx="8928992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Ahmet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amcanın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tane ineği vardır. Birinci inek her gün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 süt veriyor. İkinci inek de her gün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süt verdiğine göre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Ahmet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amcanın inekleri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haftada toplam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kaç L süt verir?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2434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PROBLEMLER:7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24518"/>
            <a:ext cx="8928992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Ailemizde her gün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L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meyve suyu tüketiliyor. Meyve suyunun litresi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lira olduğuna göre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aylık meyve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suyu için kaç lira öderiz?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7952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PROBLEMLER:8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20080" y="776898"/>
            <a:ext cx="8928992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Yarım litrelik şişelere konulan sütleri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litrelik şişelere koymak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istiyoruz.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126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yarım litre süt için kaç tane bir litrelik şişe gerekir?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5759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PROBLEMLER:9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1696" y="776898"/>
            <a:ext cx="8928992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Ayşe’nin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babasının arabasının deposunda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benzin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vardır.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1/2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litresini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gün,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litresini de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gün kullandığına göre kaç L benzini kalır?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4224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PROBLEMLER:10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24518"/>
            <a:ext cx="8928992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teneke zeytinyağı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48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litredir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Yağı yarım litrelik şişelere koyup, şişesini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liradan satarsak kaç liralık satış yapmış oluruz?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8071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PROBLEMLER:11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24518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teneke zeytinyağı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36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litredir.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litre zeytinyağı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TL ise 1 teneke zeytinyağı kaç TL’dir.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086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PROBLEMLER:12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6199" y="813882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teneke zeytinyağı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360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liradır.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litre zeytinyağı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TL ise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teneke zeytinyağı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kilogramdır?.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6603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PROBLEMLER:13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33467" y="776898"/>
            <a:ext cx="892899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Günde yarım litre süt içen bebek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yılda kaç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litre süt içer?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96087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PROBLEMLER:14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124744"/>
            <a:ext cx="8928992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bulaşık makinesi bir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yıkamada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litre su harcıyor.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yıkamada kaç litre su harcar?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21050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Sıvıları ne ile ölçeriz?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980728"/>
            <a:ext cx="4752528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sıvı ölçme birimleri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980728"/>
            <a:ext cx="4176464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20300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PROBLEMLER:15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92088" y="776898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42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litrelik damacanadaki suyu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tane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litrelik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şişelere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doldurdum. Damacanada kaç litre su kaldı?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3005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PROBLEMLER:16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26774" y="824518"/>
            <a:ext cx="8928992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markette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günde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124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tane yarım litrelik,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64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tane çeyrek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litrelik,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75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tane de 1 litrelik şişelerde su satılmaktadır.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Markette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kaç litre su satılmıştır?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948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SIVI ÖLÇÜSÜ-LİTRE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414908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</a:p>
          <a:p>
            <a:pPr algn="ctr"/>
            <a:r>
              <a:rPr lang="tr-TR" sz="5400" u="sng" dirty="0" smtClean="0">
                <a:hlinkClick r:id="rId3"/>
              </a:rPr>
              <a:t>www.</a:t>
            </a:r>
            <a:r>
              <a:rPr lang="tr-TR" sz="5400" u="sng" dirty="0" err="1" smtClean="0">
                <a:hlinkClick r:id="rId3"/>
              </a:rPr>
              <a:t>sorubak</a:t>
            </a:r>
            <a:r>
              <a:rPr lang="tr-TR" sz="5400" u="sng" smtClean="0">
                <a:hlinkClick r:id="rId3"/>
              </a:rPr>
              <a:t>.com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0735" y="2564904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6528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SIVILAR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 descr="Gif - İştah (Yiyecek-İçecek)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980728"/>
            <a:ext cx="3816424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Gif - İştah (Yiyecek-İçecek)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980728"/>
            <a:ext cx="4392488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18659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SIVILAR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Gif - İştah (Yiyecek-İçecek)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908720"/>
            <a:ext cx="4968552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Gif - İştah (Yiyecek-İçecek)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908720"/>
            <a:ext cx="3816424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06785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SIVILAR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 descr="sugifleri5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818771"/>
            <a:ext cx="9144000" cy="6039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747886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SIVILAR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 descr="sugifleri18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824518"/>
            <a:ext cx="9144000" cy="5916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747974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SIVILAR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440.imageshack.us/img440/9509/bbda8432de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764704"/>
            <a:ext cx="8928992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848365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SIVILAR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3.imageshack.us/img213/5826/05ho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052736"/>
            <a:ext cx="3203848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174.imageshack.us/img174/9597/04tp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052736"/>
            <a:ext cx="2952327" cy="5688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174.imageshack.us/img174/4181/03qo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052737"/>
            <a:ext cx="2987824" cy="5688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36149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469</Words>
  <Application>Microsoft Office PowerPoint</Application>
  <PresentationFormat>Ekran Gösterisi (4:3)</PresentationFormat>
  <Paragraphs>63</Paragraphs>
  <Slides>32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32</vt:i4>
      </vt:variant>
    </vt:vector>
  </HeadingPairs>
  <TitlesOfParts>
    <vt:vector size="33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PC</dc:creator>
  <cp:keywords>www.sorubak.com</cp:keywords>
  <dc:description>www.sorubak.com</dc:description>
  <cp:lastModifiedBy>Dogan</cp:lastModifiedBy>
  <cp:revision>www.sorubak.com</cp:revision>
  <dcterms:created xsi:type="dcterms:W3CDTF">2013-01-19T06:45:43Z</dcterms:created>
  <dcterms:modified xsi:type="dcterms:W3CDTF">2013-06-06T17:58:25Z</dcterms:modified>
  <cp:category>www.sorubak.com</cp:category>
</cp:coreProperties>
</file>