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69" r:id="rId3"/>
    <p:sldId id="268" r:id="rId4"/>
    <p:sldId id="267" r:id="rId5"/>
    <p:sldId id="270" r:id="rId6"/>
    <p:sldId id="266" r:id="rId7"/>
    <p:sldId id="273" r:id="rId8"/>
    <p:sldId id="272" r:id="rId9"/>
    <p:sldId id="271" r:id="rId10"/>
    <p:sldId id="265" r:id="rId11"/>
    <p:sldId id="264" r:id="rId12"/>
    <p:sldId id="263" r:id="rId13"/>
    <p:sldId id="262" r:id="rId14"/>
    <p:sldId id="285" r:id="rId15"/>
    <p:sldId id="284" r:id="rId16"/>
    <p:sldId id="283" r:id="rId17"/>
    <p:sldId id="282" r:id="rId18"/>
    <p:sldId id="281" r:id="rId19"/>
    <p:sldId id="280" r:id="rId20"/>
    <p:sldId id="279" r:id="rId21"/>
    <p:sldId id="278" r:id="rId22"/>
    <p:sldId id="277" r:id="rId23"/>
    <p:sldId id="288" r:id="rId24"/>
    <p:sldId id="287" r:id="rId25"/>
    <p:sldId id="286" r:id="rId26"/>
    <p:sldId id="276" r:id="rId27"/>
    <p:sldId id="275" r:id="rId28"/>
    <p:sldId id="274" r:id="rId29"/>
    <p:sldId id="293" r:id="rId30"/>
    <p:sldId id="292" r:id="rId31"/>
    <p:sldId id="291" r:id="rId32"/>
    <p:sldId id="290" r:id="rId33"/>
    <p:sldId id="298" r:id="rId34"/>
    <p:sldId id="297" r:id="rId35"/>
    <p:sldId id="296" r:id="rId36"/>
    <p:sldId id="295" r:id="rId37"/>
    <p:sldId id="304" r:id="rId38"/>
    <p:sldId id="303" r:id="rId39"/>
    <p:sldId id="302" r:id="rId40"/>
    <p:sldId id="260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5058D-F074-416E-A4AB-16A1B9B9B62E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BC048-4334-4708-8613-C14D889D9B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0998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3FBB5-8542-463E-9B74-FC57720C5940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00D9B-1230-47B3-8279-27304D8D2642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B980A-2CE2-4927-B0E7-95171E2629F1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18E7A-A713-43D1-84C6-A5598C20479D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93340-8E57-4D97-B5BA-ADD45DE3BC06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D0564-7C59-4B57-8A33-7C002F56E834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65E02-3F71-4018-A52A-6FE7C63B9F0B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7D3FE-3CDF-484F-AFB8-C92D956BCD88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4281-B83E-4286-88A9-4614CE12A521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BDD87-1078-4F12-A699-86F6CA6BCB8C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C5446-41B9-4C36-BBCA-2BABE872535C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6F370-441B-402B-B2EB-8B0AA865327C}" type="datetime1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hyperlink" Target="http://www.sorubak.com/" TargetMode="External"/><Relationship Id="rId5" Type="http://schemas.openxmlformats.org/officeDocument/2006/relationships/image" Target="../media/image1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://www.sorubak.com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://www.sorubak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SİMETRİ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glen-yatcazkalkcaz201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942319" y="5072410"/>
            <a:ext cx="609600" cy="609600"/>
          </a:xfrm>
          <a:prstGeom prst="rect">
            <a:avLst/>
          </a:prstGeom>
        </p:spPr>
      </p:pic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6"/>
              </a:rPr>
              <a:t>www.</a:t>
            </a:r>
            <a:r>
              <a:rPr lang="tr-TR" u="sng" dirty="0" err="1" smtClean="0">
                <a:hlinkClick r:id="rId6"/>
              </a:rPr>
              <a:t>sorubak</a:t>
            </a:r>
            <a:r>
              <a:rPr lang="tr-TR" u="sng" dirty="0" smtClean="0">
                <a:hlinkClick r:id="rId6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358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Aynadaki görüntüler karşısındakinin ikizi gibidirler.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52044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cismin aynadan yansıyormuş gibi görüntüsünün oluşmasına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SİMETRİ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deriz.</a:t>
            </a:r>
          </a:p>
        </p:txBody>
      </p:sp>
      <p:pic>
        <p:nvPicPr>
          <p:cNvPr id="7" name="2 Resim" descr="ghfhfg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4572000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3 Resim" descr="ghfhfg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880"/>
            <a:ext cx="4572000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55440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Doğada bir çok canlının üzerinde simetriyi görebiliriz.</a:t>
            </a:r>
          </a:p>
        </p:txBody>
      </p:sp>
      <p:pic>
        <p:nvPicPr>
          <p:cNvPr id="7" name="2 Resim" descr="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16961"/>
            <a:ext cx="4932040" cy="5541039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4 Resim" descr="1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0363" y="1316961"/>
            <a:ext cx="1723925" cy="5541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3 Resim" descr="111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316960"/>
            <a:ext cx="1872208" cy="5541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29065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cismi ortadan ikiye eşit olarak bölebiliriz.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94117" y="170080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Cismi iki eşit parçaya ayıran bu doğruya simetri ekseni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doğrusu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adı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verilir.</a:t>
            </a:r>
          </a:p>
        </p:txBody>
      </p:sp>
    </p:spTree>
    <p:extLst>
      <p:ext uri="{BB962C8B-B14F-4D97-AF65-F5344CB8AC3E}">
        <p14:creationId xmlns:p14="http://schemas.microsoft.com/office/powerpoint/2010/main" xmlns="" val="410371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7 Düz Ok Bağlayıcısı"/>
          <p:cNvCxnSpPr/>
          <p:nvPr/>
        </p:nvCxnSpPr>
        <p:spPr>
          <a:xfrm>
            <a:off x="1000125" y="1857375"/>
            <a:ext cx="3715891" cy="85725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5 Düz Bağlayıcı"/>
          <p:cNvCxnSpPr/>
          <p:nvPr/>
        </p:nvCxnSpPr>
        <p:spPr>
          <a:xfrm>
            <a:off x="4860032" y="116632"/>
            <a:ext cx="1" cy="6624736"/>
          </a:xfrm>
          <a:prstGeom prst="line">
            <a:avLst/>
          </a:prstGeom>
          <a:ln w="762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34036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kağıdı ikiye katlayarak yada defterimizin bir sayfasına bir miktar boya damlatıp diğerinin üzerine kapatıp açtığımızda birbirinin simetrisi olan iki şekil elde edebiliriz.</a:t>
            </a:r>
          </a:p>
        </p:txBody>
      </p:sp>
    </p:spTree>
    <p:extLst>
      <p:ext uri="{BB962C8B-B14F-4D97-AF65-F5344CB8AC3E}">
        <p14:creationId xmlns:p14="http://schemas.microsoft.com/office/powerpoint/2010/main" xmlns="" val="389592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" name="1 Resim" descr="ghfhfg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63156" y="2984641"/>
            <a:ext cx="29658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görüntü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236040" y="3044279"/>
            <a:ext cx="32219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Simetrisi</a:t>
            </a:r>
          </a:p>
        </p:txBody>
      </p:sp>
      <p:cxnSp>
        <p:nvCxnSpPr>
          <p:cNvPr id="11" name="5 Düz Ok Bağlayıcısı"/>
          <p:cNvCxnSpPr/>
          <p:nvPr/>
        </p:nvCxnSpPr>
        <p:spPr>
          <a:xfrm flipH="1" flipV="1">
            <a:off x="4357082" y="1967444"/>
            <a:ext cx="1151022" cy="71436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5236041" y="1529842"/>
            <a:ext cx="372844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Simetrisi ekseni</a:t>
            </a:r>
          </a:p>
        </p:txBody>
      </p:sp>
    </p:spTree>
    <p:extLst>
      <p:ext uri="{BB962C8B-B14F-4D97-AF65-F5344CB8AC3E}">
        <p14:creationId xmlns:p14="http://schemas.microsoft.com/office/powerpoint/2010/main" xmlns="" val="301012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ekseni resmi iki eşit parçaya bölmelidir.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316961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Görüntüler simetri eksenine eşit uzaklıkta olmalıdır.</a:t>
            </a:r>
          </a:p>
        </p:txBody>
      </p:sp>
      <p:pic>
        <p:nvPicPr>
          <p:cNvPr id="7" name="1 Resim" descr="23lw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73" y="2517290"/>
            <a:ext cx="9144000" cy="434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3 Düz Ok Bağlayıcısı"/>
          <p:cNvCxnSpPr/>
          <p:nvPr/>
        </p:nvCxnSpPr>
        <p:spPr>
          <a:xfrm flipH="1" flipV="1">
            <a:off x="4788024" y="5373216"/>
            <a:ext cx="1141289" cy="84184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5940875" y="5874770"/>
            <a:ext cx="30963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ekseni</a:t>
            </a:r>
          </a:p>
        </p:txBody>
      </p:sp>
    </p:spTree>
    <p:extLst>
      <p:ext uri="{BB962C8B-B14F-4D97-AF65-F5344CB8AC3E}">
        <p14:creationId xmlns:p14="http://schemas.microsoft.com/office/powerpoint/2010/main" xmlns="" val="2234005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" name="2 Resim" descr="gfgh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6426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ekseni resmi iki eşit parçaya bölmelidir. </a:t>
            </a:r>
          </a:p>
        </p:txBody>
      </p:sp>
      <p:pic>
        <p:nvPicPr>
          <p:cNvPr id="7" name="2 Resim" descr="32-05-BodySymmetry-L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08" y="1440071"/>
            <a:ext cx="4561792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4 Resim" descr="ds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08" y="4167712"/>
            <a:ext cx="4561793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3 Resim" descr="gsdfgsdf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435946"/>
            <a:ext cx="4464496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5 Resim" descr="hfh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2" y="4195763"/>
            <a:ext cx="4464494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11 Düz Bağlayıcı"/>
          <p:cNvCxnSpPr/>
          <p:nvPr/>
        </p:nvCxnSpPr>
        <p:spPr>
          <a:xfrm flipV="1">
            <a:off x="6777261" y="1446021"/>
            <a:ext cx="1" cy="5223339"/>
          </a:xfrm>
          <a:prstGeom prst="line">
            <a:avLst/>
          </a:prstGeom>
          <a:ln w="762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1 Düz Bağlayıcı"/>
          <p:cNvCxnSpPr>
            <a:stCxn id="7" idx="3"/>
            <a:endCxn id="7" idx="1"/>
          </p:cNvCxnSpPr>
          <p:nvPr/>
        </p:nvCxnSpPr>
        <p:spPr>
          <a:xfrm flipH="1">
            <a:off x="10208" y="2867234"/>
            <a:ext cx="4561792" cy="0"/>
          </a:xfrm>
          <a:prstGeom prst="line">
            <a:avLst/>
          </a:prstGeom>
          <a:ln w="762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1 Düz Bağlayıcı"/>
          <p:cNvCxnSpPr/>
          <p:nvPr/>
        </p:nvCxnSpPr>
        <p:spPr>
          <a:xfrm flipH="1" flipV="1">
            <a:off x="2291104" y="4116376"/>
            <a:ext cx="26988" cy="2523505"/>
          </a:xfrm>
          <a:prstGeom prst="line">
            <a:avLst/>
          </a:prstGeom>
          <a:ln w="762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726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SİMETRİ NEDİR?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Eksen olarak alınan bir doğrudan, benzer noktaları karşılıklı olarak aynı uzaklıkta bulunan iki benzer parçanın birbirine göre olan durumu, bakışım, tenazur.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01017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ekseni resmi iki eşit parçaya bölmelidir. </a:t>
            </a:r>
          </a:p>
        </p:txBody>
      </p:sp>
      <p:pic>
        <p:nvPicPr>
          <p:cNvPr id="7" name="1 Resim" descr="KARA E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57313"/>
            <a:ext cx="8928992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 Resim" descr="E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21113"/>
            <a:ext cx="8928992" cy="29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90447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ekseni nereye çizilmelidir acaba?</a:t>
            </a:r>
          </a:p>
        </p:txBody>
      </p:sp>
      <p:pic>
        <p:nvPicPr>
          <p:cNvPr id="7" name="1 Resim" descr="PAPAĞA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74774"/>
            <a:ext cx="8928991" cy="548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3 Düz Bağlayıcı"/>
          <p:cNvCxnSpPr/>
          <p:nvPr/>
        </p:nvCxnSpPr>
        <p:spPr>
          <a:xfrm flipH="1" flipV="1">
            <a:off x="4592074" y="1071564"/>
            <a:ext cx="71436" cy="5786436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592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ekseni nereye çizilmelidir acaba?</a:t>
            </a:r>
          </a:p>
        </p:txBody>
      </p:sp>
      <p:pic>
        <p:nvPicPr>
          <p:cNvPr id="7" name="1 Resim" descr="symmetry.jpg"/>
          <p:cNvPicPr>
            <a:picLocks noChangeAspect="1"/>
          </p:cNvPicPr>
          <p:nvPr/>
        </p:nvPicPr>
        <p:blipFill>
          <a:blip r:embed="rId3" cstate="print">
            <a:lum brigh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40070"/>
            <a:ext cx="9144000" cy="5417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3 Düz Bağlayıcı"/>
          <p:cNvCxnSpPr/>
          <p:nvPr/>
        </p:nvCxnSpPr>
        <p:spPr>
          <a:xfrm rot="10800000">
            <a:off x="642938" y="4077596"/>
            <a:ext cx="7929562" cy="71438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5770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ekseni nereye çizilmelidir?</a:t>
            </a:r>
          </a:p>
        </p:txBody>
      </p:sp>
      <p:pic>
        <p:nvPicPr>
          <p:cNvPr id="7" name="1 Resim" descr="symmetry_45a3e0a4646d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9144000" cy="53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3 Düz Bağlayıcı"/>
          <p:cNvCxnSpPr/>
          <p:nvPr/>
        </p:nvCxnSpPr>
        <p:spPr>
          <a:xfrm rot="5400000">
            <a:off x="1893094" y="4130978"/>
            <a:ext cx="5357812" cy="71438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94287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Geometrik şekillerin de simetri eksenleri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vardır?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5 Resim" descr="matematik_afis_simetrik_eksenleri_3215142_4kb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6931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Simetri eksenlerini dikkatli ve doğru yere çizmeliyiz.</a:t>
            </a:r>
          </a:p>
        </p:txBody>
      </p:sp>
      <p:pic>
        <p:nvPicPr>
          <p:cNvPr id="7" name="1 Resim" descr="matematik_afis_simetri_eksenleri_215142_4kb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3347864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3 Resim" descr="matematik_afis_simetrik_eksenleri_3215x3142_4kb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3096344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4 Resim" descr="matematik_afis_simetrik_eksenleri_215142_4kb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2818" y="1556792"/>
            <a:ext cx="2836862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63436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şekillerin simetri ekseni bir taneden fazla olabilir.</a:t>
            </a:r>
          </a:p>
        </p:txBody>
      </p:sp>
      <p:pic>
        <p:nvPicPr>
          <p:cNvPr id="7" name="1 Resim" descr="1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55624"/>
            <a:ext cx="2880320" cy="454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3 Resim" descr="2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55624"/>
            <a:ext cx="3312367" cy="454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4 Resim" descr="3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55624"/>
            <a:ext cx="3347864" cy="454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9984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Harflerin de simetri doğrularını çizebiliriz.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3999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3 Düz Bağlayıcı"/>
          <p:cNvCxnSpPr/>
          <p:nvPr/>
        </p:nvCxnSpPr>
        <p:spPr>
          <a:xfrm rot="10800000">
            <a:off x="101080" y="2751365"/>
            <a:ext cx="1500188" cy="1588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6 Düz Bağlayıcı"/>
          <p:cNvCxnSpPr/>
          <p:nvPr/>
        </p:nvCxnSpPr>
        <p:spPr>
          <a:xfrm rot="5400000" flipH="1" flipV="1">
            <a:off x="2168575" y="2823471"/>
            <a:ext cx="2216150" cy="1588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5400000" flipH="1" flipV="1">
            <a:off x="5121696" y="2678112"/>
            <a:ext cx="2214563" cy="1587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10800000">
            <a:off x="7536309" y="2731181"/>
            <a:ext cx="1500187" cy="1588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10800000">
            <a:off x="0" y="5373216"/>
            <a:ext cx="1500188" cy="1587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rot="5400000" flipH="1" flipV="1">
            <a:off x="2241377" y="5372422"/>
            <a:ext cx="2214562" cy="1587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flipV="1">
            <a:off x="5724128" y="4099384"/>
            <a:ext cx="2" cy="2452984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4 Düz Bağlayıcı"/>
          <p:cNvCxnSpPr/>
          <p:nvPr/>
        </p:nvCxnSpPr>
        <p:spPr>
          <a:xfrm rot="10800000">
            <a:off x="7072311" y="5385009"/>
            <a:ext cx="2071688" cy="1587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50227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Geometrik şekillerin simetri doğrularını doğru yerden çizmeliyiz.</a:t>
            </a:r>
          </a:p>
        </p:txBody>
      </p:sp>
      <p:pic>
        <p:nvPicPr>
          <p:cNvPr id="7" name="1 Resim" descr="şekill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43999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4 Düz Ok Bağlayıcısı"/>
          <p:cNvCxnSpPr/>
          <p:nvPr/>
        </p:nvCxnSpPr>
        <p:spPr>
          <a:xfrm flipH="1" flipV="1">
            <a:off x="6516216" y="5661248"/>
            <a:ext cx="536351" cy="720081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ikdörtgen 8"/>
          <p:cNvSpPr/>
          <p:nvPr/>
        </p:nvSpPr>
        <p:spPr>
          <a:xfrm>
            <a:off x="5508104" y="6237312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Simetri ekseni çizilemez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81439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geometrik şekillerin simetrilerini</a:t>
            </a:r>
            <a:b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</a:b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bulup söyleyiniz.</a:t>
            </a:r>
          </a:p>
        </p:txBody>
      </p:sp>
      <p:pic>
        <p:nvPicPr>
          <p:cNvPr id="5" name="1 Resim" descr="small-grid.bmp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883" y="1916832"/>
            <a:ext cx="321468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2 Resim" descr="small-grid.bmp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321468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2 İkizkenar Üçgen"/>
          <p:cNvSpPr/>
          <p:nvPr/>
        </p:nvSpPr>
        <p:spPr>
          <a:xfrm>
            <a:off x="1259632" y="2209551"/>
            <a:ext cx="1158385" cy="1071594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13 Yamuk"/>
          <p:cNvSpPr/>
          <p:nvPr/>
        </p:nvSpPr>
        <p:spPr>
          <a:xfrm>
            <a:off x="5893983" y="2209551"/>
            <a:ext cx="1132142" cy="1000156"/>
          </a:xfrm>
          <a:prstGeom prst="trapezoi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6 Dikdörtgen"/>
          <p:cNvSpPr/>
          <p:nvPr/>
        </p:nvSpPr>
        <p:spPr>
          <a:xfrm>
            <a:off x="685799" y="5092254"/>
            <a:ext cx="91440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0" name="7 Çarpı"/>
          <p:cNvSpPr/>
          <p:nvPr/>
        </p:nvSpPr>
        <p:spPr>
          <a:xfrm>
            <a:off x="1757346" y="5095508"/>
            <a:ext cx="914400" cy="914400"/>
          </a:xfrm>
          <a:prstGeom prst="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8 İkizkenar Üçgen"/>
          <p:cNvSpPr/>
          <p:nvPr/>
        </p:nvSpPr>
        <p:spPr>
          <a:xfrm rot="10800000">
            <a:off x="2843808" y="5124349"/>
            <a:ext cx="1060704" cy="914400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cxnSp>
        <p:nvCxnSpPr>
          <p:cNvPr id="12" name="3 Düz Bağlayıcı"/>
          <p:cNvCxnSpPr/>
          <p:nvPr/>
        </p:nvCxnSpPr>
        <p:spPr>
          <a:xfrm rot="10800000">
            <a:off x="1143000" y="3286148"/>
            <a:ext cx="2714625" cy="1588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3 Düz Bağlayıcı"/>
          <p:cNvCxnSpPr/>
          <p:nvPr/>
        </p:nvCxnSpPr>
        <p:spPr>
          <a:xfrm rot="10800000">
            <a:off x="5374126" y="3279557"/>
            <a:ext cx="2714625" cy="1588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5 Dikdörtgen"/>
          <p:cNvSpPr/>
          <p:nvPr/>
        </p:nvSpPr>
        <p:spPr>
          <a:xfrm>
            <a:off x="4949516" y="5115581"/>
            <a:ext cx="914400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5" name="16 Yamuk"/>
          <p:cNvSpPr/>
          <p:nvPr/>
        </p:nvSpPr>
        <p:spPr>
          <a:xfrm rot="10800000">
            <a:off x="5969594" y="5085184"/>
            <a:ext cx="1139580" cy="914400"/>
          </a:xfrm>
          <a:prstGeom prst="trapezoi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6" name="17 İkizkenar Üçgen"/>
          <p:cNvSpPr/>
          <p:nvPr/>
        </p:nvSpPr>
        <p:spPr>
          <a:xfrm rot="10800000">
            <a:off x="7164288" y="5085184"/>
            <a:ext cx="1060704" cy="914400"/>
          </a:xfrm>
          <a:prstGeom prst="triangl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785813" y="6143625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A</a:t>
            </a: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1903258" y="6042832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B</a:t>
            </a:r>
          </a:p>
        </p:txBody>
      </p:sp>
      <p:sp>
        <p:nvSpPr>
          <p:cNvPr id="19" name="21 Oval"/>
          <p:cNvSpPr/>
          <p:nvPr/>
        </p:nvSpPr>
        <p:spPr>
          <a:xfrm>
            <a:off x="3071812" y="6072187"/>
            <a:ext cx="642938" cy="6429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21 Oval"/>
          <p:cNvSpPr/>
          <p:nvPr/>
        </p:nvSpPr>
        <p:spPr>
          <a:xfrm>
            <a:off x="6217915" y="6048376"/>
            <a:ext cx="642938" cy="6429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1 Başlık"/>
          <p:cNvSpPr txBox="1">
            <a:spLocks/>
          </p:cNvSpPr>
          <p:nvPr/>
        </p:nvSpPr>
        <p:spPr>
          <a:xfrm>
            <a:off x="3126225" y="6072187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C</a:t>
            </a:r>
          </a:p>
        </p:txBody>
      </p:sp>
      <p:sp>
        <p:nvSpPr>
          <p:cNvPr id="22" name="1 Başlık"/>
          <p:cNvSpPr txBox="1">
            <a:spLocks/>
          </p:cNvSpPr>
          <p:nvPr/>
        </p:nvSpPr>
        <p:spPr>
          <a:xfrm>
            <a:off x="6289353" y="6032940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B</a:t>
            </a:r>
          </a:p>
        </p:txBody>
      </p:sp>
      <p:sp>
        <p:nvSpPr>
          <p:cNvPr id="23" name="1 Başlık"/>
          <p:cNvSpPr txBox="1">
            <a:spLocks/>
          </p:cNvSpPr>
          <p:nvPr/>
        </p:nvSpPr>
        <p:spPr>
          <a:xfrm>
            <a:off x="5120966" y="6072187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A</a:t>
            </a:r>
          </a:p>
        </p:txBody>
      </p:sp>
      <p:sp>
        <p:nvSpPr>
          <p:cNvPr id="24" name="1 Başlık"/>
          <p:cNvSpPr txBox="1">
            <a:spLocks/>
          </p:cNvSpPr>
          <p:nvPr/>
        </p:nvSpPr>
        <p:spPr>
          <a:xfrm>
            <a:off x="7467569" y="6027939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xmlns="" val="3798449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77613E-6 L -0.1691 -0.2638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5" y="-13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77613E-6 L -0.00573 -0.26388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1320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SİMETRİ: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1770" y="90872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ya da daha çok şey arasında konum, biçim ve belirli bir eksene göre ölçü uygunluğu, bakışım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1465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 harfin simetrisi doğru çizilmiştir?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6643688" y="1500188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M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 rot="10800000" flipH="1">
            <a:off x="6653894" y="3000375"/>
            <a:ext cx="1143000" cy="150018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M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785813" y="1500188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A</a:t>
            </a: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785813" y="3214688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A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3714750" y="1500188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B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 rot="10800000" flipH="1">
            <a:off x="3500438" y="3000375"/>
            <a:ext cx="1143000" cy="150018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B</a:t>
            </a:r>
          </a:p>
        </p:txBody>
      </p:sp>
      <p:cxnSp>
        <p:nvCxnSpPr>
          <p:cNvPr id="11" name="3 Düz Bağlayıcı"/>
          <p:cNvCxnSpPr/>
          <p:nvPr/>
        </p:nvCxnSpPr>
        <p:spPr>
          <a:xfrm rot="10800000">
            <a:off x="571500" y="2928938"/>
            <a:ext cx="1500188" cy="1587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6 Düz Bağlayıcı"/>
          <p:cNvCxnSpPr/>
          <p:nvPr/>
        </p:nvCxnSpPr>
        <p:spPr>
          <a:xfrm rot="10800000">
            <a:off x="3500438" y="2928938"/>
            <a:ext cx="1500187" cy="1587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9 Düz Bağlayıcı"/>
          <p:cNvCxnSpPr/>
          <p:nvPr/>
        </p:nvCxnSpPr>
        <p:spPr>
          <a:xfrm rot="10800000">
            <a:off x="6429375" y="2928938"/>
            <a:ext cx="1500188" cy="1587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1 Başlık"/>
          <p:cNvSpPr txBox="1">
            <a:spLocks/>
          </p:cNvSpPr>
          <p:nvPr/>
        </p:nvSpPr>
        <p:spPr>
          <a:xfrm>
            <a:off x="5286375" y="5214938"/>
            <a:ext cx="3429000" cy="1000125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Cevap: </a:t>
            </a:r>
            <a:r>
              <a:rPr lang="tr-TR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M harfi</a:t>
            </a:r>
          </a:p>
        </p:txBody>
      </p:sp>
    </p:spTree>
    <p:extLst>
      <p:ext uri="{BB962C8B-B14F-4D97-AF65-F5344CB8AC3E}">
        <p14:creationId xmlns:p14="http://schemas.microsoft.com/office/powerpoint/2010/main" xmlns="" val="669663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resmin simetriği hangisidir?</a:t>
            </a:r>
          </a:p>
        </p:txBody>
      </p:sp>
      <p:pic>
        <p:nvPicPr>
          <p:cNvPr id="5" name="2 Resim" descr="68D Lovely Animals 0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5238" y="1571625"/>
            <a:ext cx="1552575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5 Resim" descr="68D Lovely Animals 0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826" y="3717134"/>
            <a:ext cx="1874838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7 Resim" descr="68D Lovely Animals 05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0092" y="3861048"/>
            <a:ext cx="1500187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9 Resim" descr="68D Lovely Animals 05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3538" y="3714752"/>
            <a:ext cx="1430337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3 Düz Bağlayıcı"/>
          <p:cNvCxnSpPr/>
          <p:nvPr/>
        </p:nvCxnSpPr>
        <p:spPr>
          <a:xfrm flipH="1" flipV="1">
            <a:off x="1187624" y="3713164"/>
            <a:ext cx="6408713" cy="1588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1 Başlık"/>
          <p:cNvSpPr txBox="1">
            <a:spLocks/>
          </p:cNvSpPr>
          <p:nvPr/>
        </p:nvSpPr>
        <p:spPr>
          <a:xfrm>
            <a:off x="1403648" y="5735885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A</a:t>
            </a: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4286250" y="5735885"/>
            <a:ext cx="571500" cy="64293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B</a:t>
            </a: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7028827" y="5767529"/>
            <a:ext cx="571500" cy="64293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C</a:t>
            </a:r>
          </a:p>
        </p:txBody>
      </p:sp>
      <p:sp>
        <p:nvSpPr>
          <p:cNvPr id="15" name="11 Oval"/>
          <p:cNvSpPr/>
          <p:nvPr/>
        </p:nvSpPr>
        <p:spPr>
          <a:xfrm>
            <a:off x="6804249" y="5735885"/>
            <a:ext cx="1339626" cy="100548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536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 şeklin simetri doğrusu yoktur?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2 Dikdörtgen"/>
          <p:cNvSpPr/>
          <p:nvPr/>
        </p:nvSpPr>
        <p:spPr>
          <a:xfrm>
            <a:off x="571472" y="2571744"/>
            <a:ext cx="2571768" cy="171451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4 Tek Köşesi Kesik ve Yuvarlatılmış Dikdörtgen"/>
          <p:cNvSpPr/>
          <p:nvPr/>
        </p:nvSpPr>
        <p:spPr>
          <a:xfrm>
            <a:off x="3643306" y="2357430"/>
            <a:ext cx="2286016" cy="1928826"/>
          </a:xfrm>
          <a:prstGeom prst="snip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3 Elmas"/>
          <p:cNvSpPr/>
          <p:nvPr/>
        </p:nvSpPr>
        <p:spPr>
          <a:xfrm>
            <a:off x="6286512" y="2143116"/>
            <a:ext cx="2286016" cy="2286016"/>
          </a:xfrm>
          <a:prstGeom prst="diamon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1285856" y="4822030"/>
            <a:ext cx="571500" cy="64293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A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4429125" y="4805022"/>
            <a:ext cx="571500" cy="64293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B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7143750" y="4500563"/>
            <a:ext cx="571500" cy="64293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C</a:t>
            </a:r>
          </a:p>
        </p:txBody>
      </p:sp>
      <p:sp>
        <p:nvSpPr>
          <p:cNvPr id="11" name="8 Oval"/>
          <p:cNvSpPr/>
          <p:nvPr/>
        </p:nvSpPr>
        <p:spPr>
          <a:xfrm>
            <a:off x="4067944" y="4805022"/>
            <a:ext cx="1656184" cy="121626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472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 harflere simetri doğrusu çizilebilir?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806975" y="2132856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R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275856" y="2132855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Y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5148064" y="2132854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L</a:t>
            </a: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579992" y="2132853"/>
            <a:ext cx="1428750" cy="150018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O</a:t>
            </a:r>
          </a:p>
        </p:txBody>
      </p:sp>
      <p:cxnSp>
        <p:nvCxnSpPr>
          <p:cNvPr id="9" name="6 Düz Bağlayıcı"/>
          <p:cNvCxnSpPr/>
          <p:nvPr/>
        </p:nvCxnSpPr>
        <p:spPr>
          <a:xfrm rot="5400000" flipH="1" flipV="1">
            <a:off x="2673425" y="2882155"/>
            <a:ext cx="2214562" cy="1588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7 Düz Bağlayıcı"/>
          <p:cNvCxnSpPr/>
          <p:nvPr/>
        </p:nvCxnSpPr>
        <p:spPr>
          <a:xfrm rot="5400000" flipH="1" flipV="1">
            <a:off x="6063343" y="2882151"/>
            <a:ext cx="2214563" cy="1588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37404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 harflere simetri doğrusu çizilemez?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899592" y="2492896"/>
            <a:ext cx="1428750" cy="150018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5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Ş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143250" y="2492896"/>
            <a:ext cx="1143000" cy="150018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8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F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929188" y="2389989"/>
            <a:ext cx="1428750" cy="150018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8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P</a:t>
            </a: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500813" y="2368218"/>
            <a:ext cx="1428750" cy="150018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8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J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107504" y="4725144"/>
            <a:ext cx="8928992" cy="714375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itchFamily="18" charset="0"/>
                <a:ea typeface="+mj-ea"/>
                <a:cs typeface="+mj-cs"/>
              </a:rPr>
              <a:t>Hiç birine simetri doğrusu çizilemez?</a:t>
            </a:r>
          </a:p>
        </p:txBody>
      </p:sp>
    </p:spTree>
    <p:extLst>
      <p:ext uri="{BB962C8B-B14F-4D97-AF65-F5344CB8AC3E}">
        <p14:creationId xmlns:p14="http://schemas.microsoft.com/office/powerpoint/2010/main" xmlns="" val="380490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99392"/>
            <a:ext cx="9144000" cy="701309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şekillerden hangisinde simetri ekseni doğru olarak çizilmiştir?</a:t>
            </a:r>
          </a:p>
        </p:txBody>
      </p:sp>
      <p:sp>
        <p:nvSpPr>
          <p:cNvPr id="5" name="2 Dikdörtgen"/>
          <p:cNvSpPr/>
          <p:nvPr/>
        </p:nvSpPr>
        <p:spPr>
          <a:xfrm>
            <a:off x="251520" y="2780928"/>
            <a:ext cx="3456384" cy="20070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3 Dikdörtgen"/>
          <p:cNvSpPr/>
          <p:nvPr/>
        </p:nvSpPr>
        <p:spPr>
          <a:xfrm>
            <a:off x="3923928" y="2780928"/>
            <a:ext cx="2428875" cy="20070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4 Dikdörtgen"/>
          <p:cNvSpPr/>
          <p:nvPr/>
        </p:nvSpPr>
        <p:spPr>
          <a:xfrm>
            <a:off x="6607621" y="2780928"/>
            <a:ext cx="2428875" cy="20070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cxnSp>
        <p:nvCxnSpPr>
          <p:cNvPr id="8" name="8 Düz Bağlayıcı"/>
          <p:cNvCxnSpPr>
            <a:stCxn id="5" idx="3"/>
          </p:cNvCxnSpPr>
          <p:nvPr/>
        </p:nvCxnSpPr>
        <p:spPr>
          <a:xfrm flipH="1">
            <a:off x="251521" y="3784476"/>
            <a:ext cx="3456383" cy="0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11 Düz Bağlayıcı"/>
          <p:cNvCxnSpPr/>
          <p:nvPr/>
        </p:nvCxnSpPr>
        <p:spPr>
          <a:xfrm flipH="1">
            <a:off x="4423991" y="2780928"/>
            <a:ext cx="1928812" cy="2007096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4 Düz Bağlayıcı"/>
          <p:cNvCxnSpPr/>
          <p:nvPr/>
        </p:nvCxnSpPr>
        <p:spPr>
          <a:xfrm>
            <a:off x="8606036" y="2780928"/>
            <a:ext cx="0" cy="2007098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21 Oval"/>
          <p:cNvSpPr/>
          <p:nvPr/>
        </p:nvSpPr>
        <p:spPr>
          <a:xfrm>
            <a:off x="1043608" y="5315570"/>
            <a:ext cx="1015306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1043608" y="5022701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A</a:t>
            </a:r>
            <a:endParaRPr lang="tr-TR" sz="1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ea typeface="+mj-ea"/>
              <a:cs typeface="+mj-cs"/>
            </a:endParaRPr>
          </a:p>
        </p:txBody>
      </p:sp>
      <p:sp>
        <p:nvSpPr>
          <p:cNvPr id="19" name="1 Başlık"/>
          <p:cNvSpPr txBox="1">
            <a:spLocks/>
          </p:cNvSpPr>
          <p:nvPr/>
        </p:nvSpPr>
        <p:spPr>
          <a:xfrm>
            <a:off x="4500563" y="5022701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B</a:t>
            </a:r>
          </a:p>
        </p:txBody>
      </p:sp>
      <p:sp>
        <p:nvSpPr>
          <p:cNvPr id="20" name="1 Başlık"/>
          <p:cNvSpPr txBox="1">
            <a:spLocks/>
          </p:cNvSpPr>
          <p:nvPr/>
        </p:nvSpPr>
        <p:spPr>
          <a:xfrm>
            <a:off x="7309884" y="5000930"/>
            <a:ext cx="571500" cy="642938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1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xmlns="" val="397985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5" grpId="0" animBg="1"/>
      <p:bldP spid="18" grpId="0"/>
      <p:bldP spid="19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Resimde simetri ekseni nereye çizilmelidir?</a:t>
            </a:r>
          </a:p>
        </p:txBody>
      </p:sp>
      <p:pic>
        <p:nvPicPr>
          <p:cNvPr id="5" name="1 Resim" descr="yesıl gozl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40070"/>
            <a:ext cx="9143999" cy="5417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3 Düz Bağlayıcı"/>
          <p:cNvCxnSpPr/>
          <p:nvPr/>
        </p:nvCxnSpPr>
        <p:spPr>
          <a:xfrm flipH="1" flipV="1">
            <a:off x="4500563" y="1268760"/>
            <a:ext cx="71438" cy="5446365"/>
          </a:xfrm>
          <a:prstGeom prst="line">
            <a:avLst/>
          </a:prstGeom>
          <a:ln w="762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778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Resimde simetri ekseni nereye çizilmelidir?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9143999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5 Düz Bağlayıcı"/>
          <p:cNvCxnSpPr/>
          <p:nvPr/>
        </p:nvCxnSpPr>
        <p:spPr>
          <a:xfrm rot="16200000" flipV="1">
            <a:off x="1643062" y="3828710"/>
            <a:ext cx="5929312" cy="71438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62815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Resimde simetri ekseni nereye çizilmelidir?</a:t>
            </a:r>
          </a:p>
        </p:txBody>
      </p:sp>
      <p:pic>
        <p:nvPicPr>
          <p:cNvPr id="5" name="1 Resim" descr="vest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28750"/>
            <a:ext cx="7776864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3 Düz Bağlayıcı"/>
          <p:cNvCxnSpPr/>
          <p:nvPr/>
        </p:nvCxnSpPr>
        <p:spPr>
          <a:xfrm rot="16200000" flipV="1">
            <a:off x="1571055" y="3834096"/>
            <a:ext cx="5929312" cy="71438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sorubak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2111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4 Köşeleri Yuvarlanmış Dikdörtgen Belirtme Çizgisi"/>
          <p:cNvSpPr/>
          <p:nvPr/>
        </p:nvSpPr>
        <p:spPr>
          <a:xfrm>
            <a:off x="2627784" y="116632"/>
            <a:ext cx="6048672" cy="2592288"/>
          </a:xfrm>
          <a:prstGeom prst="wedgeRoundRectCallout">
            <a:avLst>
              <a:gd name="adj1" fmla="val -34143"/>
              <a:gd name="adj2" fmla="val 84037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Öğrendiğiniz bilgileri sakın unutmayın</a:t>
            </a:r>
            <a:r>
              <a:rPr lang="tr-TR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.</a:t>
            </a:r>
          </a:p>
        </p:txBody>
      </p:sp>
      <p:pic>
        <p:nvPicPr>
          <p:cNvPr id="7" name="3 Resim" descr="similarity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55" y="3475921"/>
            <a:ext cx="3550433" cy="33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sorubak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8995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75725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Selim Can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banyo yapmayı seviyor . Banyodaki aynada kendini izlemeye bayılıyor.</a:t>
            </a:r>
          </a:p>
        </p:txBody>
      </p:sp>
      <p:pic>
        <p:nvPicPr>
          <p:cNvPr id="7" name="1 Resim" descr="6vd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158" y="2055625"/>
            <a:ext cx="8901337" cy="4685744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105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SİMETRİ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47037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Selimcan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aynaya bakınca kimi görüyor?</a:t>
            </a:r>
          </a:p>
        </p:txBody>
      </p:sp>
      <p:pic>
        <p:nvPicPr>
          <p:cNvPr id="7" name="1 Resim" descr="6vd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63182"/>
            <a:ext cx="9036496" cy="5250194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816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Aynaya bakan kişi kendini görür. Ayşe’de bunu merak edip aynanın karşısına geçmiş kendi yansımasını izliyor.</a:t>
            </a:r>
          </a:p>
        </p:txBody>
      </p:sp>
      <p:pic>
        <p:nvPicPr>
          <p:cNvPr id="7" name="1 Resim" descr="ayna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94507"/>
            <a:ext cx="5832648" cy="3146861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0766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Aynanın karşısında kim yada ne varsa aynadaki görüntüde onun tıpkısının aynısıdır.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87896" y="437145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Aynaya olan uzaklığı da aynıdır.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955074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da, tıpkı ayna gibi görüntüleri yansıtır.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41277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Resimde suyun içinde kaç tane ördek var?</a:t>
            </a:r>
          </a:p>
        </p:txBody>
      </p:sp>
      <p:pic>
        <p:nvPicPr>
          <p:cNvPr id="7" name="1 Resim" descr="ördek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790" y="2859326"/>
            <a:ext cx="8621690" cy="395405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23528" y="2967335"/>
            <a:ext cx="84969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Cevap: bir ördek var.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0868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manzara resminin suda yansıması nasıl olurdu merak ediyor musunuz?</a:t>
            </a:r>
          </a:p>
        </p:txBody>
      </p:sp>
      <p:pic>
        <p:nvPicPr>
          <p:cNvPr id="7" name="1 Resim" descr="dağ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440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 Resim" descr="dağ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457700"/>
            <a:ext cx="9144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5317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434</Words>
  <Application>Microsoft Office PowerPoint</Application>
  <PresentationFormat>Ekran Gösterisi (4:3)</PresentationFormat>
  <Paragraphs>94</Paragraphs>
  <Slides>40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24</cp:revision>
  <dcterms:created xsi:type="dcterms:W3CDTF">2013-01-19T06:45:43Z</dcterms:created>
  <dcterms:modified xsi:type="dcterms:W3CDTF">2013-05-21T10:10:40Z</dcterms:modified>
  <cp:category>www.sorubak.com</cp:category>
</cp:coreProperties>
</file>