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BCC9-9256-4962-833E-C1F97CB386D3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F7191-EFE9-4810-810C-B54252EFFF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911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1F58-11E7-4C6F-8E89-6A80D2C90821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46907-BBF0-47BC-A775-7E8FE47C73BE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C12D-0A39-481D-8AA0-5856ED71A0A6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FC91E-7124-4E68-AEF4-F40741E8AB44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E48D-4395-42D6-B69B-5E02E3E72C2D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EECE-4F79-467B-B39F-2ACBFB69B88A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CF50F-D908-48AA-915B-8D40EDE442C4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71CD-60D0-498C-B33B-7CB982B0F9F5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4C8A-14E1-4ECB-9635-ADA96E1FF204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4C4-6FE3-4E58-ACAA-EFB590FFEDF5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F0CDE85-F493-4EDC-BF56-305468B74F25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731ED1F-AD58-48F2-B1A9-CC247CA17A2F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E323A2B-2D78-4129-8AA9-4D42D4257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3000372"/>
            <a:ext cx="6099064" cy="2357454"/>
          </a:xfrm>
        </p:spPr>
        <p:txBody>
          <a:bodyPr/>
          <a:lstStyle/>
          <a:p>
            <a:r>
              <a:rPr lang="tr-TR" dirty="0" smtClean="0"/>
              <a:t>MUSTAFA KEMAL     ATATÜRK’ÜN HAYATI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29 Ocak 1923’te Latife Hanım ile evlendi.</a:t>
            </a:r>
            <a:endParaRPr lang="tr-TR" dirty="0"/>
          </a:p>
        </p:txBody>
      </p:sp>
      <p:pic>
        <p:nvPicPr>
          <p:cNvPr id="4" name="3 İçerik Yer Tutucusu" descr="Latife Hanı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70214" y="1600200"/>
            <a:ext cx="6841572" cy="452596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10 Kasım 1938 yılında Dolmabahçe Sarayı’nda hayata gözlerini yumdu.</a:t>
            </a:r>
            <a:endParaRPr lang="tr-TR" dirty="0"/>
          </a:p>
        </p:txBody>
      </p:sp>
      <p:pic>
        <p:nvPicPr>
          <p:cNvPr id="4" name="3 İçerik Yer Tutucusu" descr="Atatürkün Ölüm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143116"/>
            <a:ext cx="6429420" cy="4105256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Mezarı Anıtkabir’dedir.</a:t>
            </a:r>
            <a:endParaRPr lang="tr-TR" dirty="0"/>
          </a:p>
        </p:txBody>
      </p:sp>
      <p:pic>
        <p:nvPicPr>
          <p:cNvPr id="4" name="3 İçerik Yer Tutucusu" descr="Anıtkab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714488"/>
            <a:ext cx="6203599" cy="4500594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MUSTAFA KEMAL ATATÜRK’ÜN YAPTIĞI YENİLİKLER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1924 Anayasası ilan edildi.</a:t>
            </a:r>
          </a:p>
          <a:p>
            <a:r>
              <a:rPr lang="tr-TR" dirty="0" smtClean="0"/>
              <a:t>Halifelik kaldırıldı.</a:t>
            </a:r>
          </a:p>
          <a:p>
            <a:r>
              <a:rPr lang="tr-TR" dirty="0" smtClean="0"/>
              <a:t>Şapka ve kıyafet kanunu ilan edildi.</a:t>
            </a:r>
          </a:p>
          <a:p>
            <a:r>
              <a:rPr lang="tr-TR" dirty="0" smtClean="0"/>
              <a:t>Çok partili siyasi hayata geçildi.</a:t>
            </a:r>
          </a:p>
          <a:p>
            <a:r>
              <a:rPr lang="tr-TR" dirty="0" smtClean="0"/>
              <a:t>Kadınlara seçim hakkı verildi.</a:t>
            </a:r>
          </a:p>
          <a:p>
            <a:r>
              <a:rPr lang="tr-TR" dirty="0" smtClean="0"/>
              <a:t>Soyadı kanunu yapıldı.</a:t>
            </a:r>
          </a:p>
          <a:p>
            <a:r>
              <a:rPr lang="tr-TR" dirty="0" smtClean="0"/>
              <a:t>Lakap ve unvanların kullanımı yasaklandı.</a:t>
            </a:r>
          </a:p>
          <a:p>
            <a:r>
              <a:rPr lang="tr-TR" dirty="0" smtClean="0"/>
              <a:t>Saat,takvim ve uzunluk ölçüleri kabul edildi</a:t>
            </a:r>
            <a:r>
              <a:rPr lang="tr-TR" dirty="0" smtClean="0"/>
              <a:t>.</a:t>
            </a:r>
          </a:p>
          <a:p>
            <a:r>
              <a:rPr lang="tr-TR" sz="3200" dirty="0" smtClean="0">
                <a:hlinkClick r:id="rId2"/>
              </a:rPr>
              <a:t>www.</a:t>
            </a:r>
            <a:r>
              <a:rPr lang="tr-TR" sz="3200" dirty="0" err="1" smtClean="0">
                <a:hlinkClick r:id="rId2"/>
              </a:rPr>
              <a:t>sorubak</a:t>
            </a:r>
            <a:r>
              <a:rPr lang="tr-TR" sz="3200" dirty="0" smtClean="0">
                <a:hlinkClick r:id="rId2"/>
              </a:rPr>
              <a:t>.com</a:t>
            </a: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72164"/>
          </a:xfrm>
        </p:spPr>
        <p:txBody>
          <a:bodyPr/>
          <a:lstStyle/>
          <a:p>
            <a:r>
              <a:rPr lang="tr-TR" dirty="0" smtClean="0"/>
              <a:t>Öğretimin birleştirilmesi (</a:t>
            </a:r>
            <a:r>
              <a:rPr lang="tr-TR" dirty="0" err="1" smtClean="0"/>
              <a:t>Tevhid</a:t>
            </a:r>
            <a:r>
              <a:rPr lang="tr-TR" dirty="0" smtClean="0"/>
              <a:t>-i Tedrisat Kanunu) ile devlete bağlı olmayan okullar kapatıldı.</a:t>
            </a:r>
          </a:p>
          <a:p>
            <a:r>
              <a:rPr lang="tr-TR" dirty="0" smtClean="0"/>
              <a:t>Yeni Türk harfleri kabul edildi.</a:t>
            </a:r>
          </a:p>
          <a:p>
            <a:r>
              <a:rPr lang="tr-TR" dirty="0" smtClean="0"/>
              <a:t>Türk Dil Kurumu açıldı.</a:t>
            </a:r>
          </a:p>
          <a:p>
            <a:r>
              <a:rPr lang="tr-TR" dirty="0" smtClean="0"/>
              <a:t>Türk Tarih Kurumu açıldı.</a:t>
            </a:r>
          </a:p>
          <a:p>
            <a:r>
              <a:rPr lang="tr-TR" dirty="0" smtClean="0"/>
              <a:t>İstanbul Üniversitesi kuruldu.</a:t>
            </a:r>
          </a:p>
          <a:p>
            <a:r>
              <a:rPr lang="tr-TR" dirty="0" smtClean="0"/>
              <a:t>Medeni Kanun kabul edildi.</a:t>
            </a:r>
          </a:p>
          <a:p>
            <a:r>
              <a:rPr lang="tr-TR" dirty="0" smtClean="0"/>
              <a:t>Türk Ceza Kanunu kabul edildi.</a:t>
            </a:r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/>
          <a:lstStyle/>
          <a:p>
            <a:r>
              <a:rPr lang="tr-TR" dirty="0" smtClean="0"/>
              <a:t>                  Hazırlayan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05435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            ONUR GÖKÇEDAĞ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3/C           217</a:t>
            </a:r>
            <a:endParaRPr lang="tr-TR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Mustafa Kemal Atatürk 1881 yılında Selanik’te doğdu.</a:t>
            </a:r>
            <a:endParaRPr lang="tr-TR" dirty="0"/>
          </a:p>
        </p:txBody>
      </p:sp>
      <p:pic>
        <p:nvPicPr>
          <p:cNvPr id="4" name="3 İçerik Yer Tutucusu" descr="Selan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714488"/>
            <a:ext cx="6143667" cy="4411675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/>
              <a:t>Annesinin adı Zübeyde’dir.</a:t>
            </a:r>
            <a:endParaRPr lang="tr-TR" dirty="0"/>
          </a:p>
        </p:txBody>
      </p:sp>
      <p:pic>
        <p:nvPicPr>
          <p:cNvPr id="4" name="3 İçerik Yer Tutucusu" descr="Zübeyde Hanı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857364"/>
            <a:ext cx="6965763" cy="4000528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Babasının Adı Ali Rıza’dır.</a:t>
            </a:r>
            <a:endParaRPr lang="tr-TR" dirty="0"/>
          </a:p>
        </p:txBody>
      </p:sp>
      <p:pic>
        <p:nvPicPr>
          <p:cNvPr id="4" name="3 İçerik Yer Tutucusu" descr="Ali Rıza Efend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3" y="1714488"/>
            <a:ext cx="6357983" cy="4411675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Kız kardeşinin adı Makbule’dir.</a:t>
            </a:r>
            <a:endParaRPr lang="tr-TR" dirty="0"/>
          </a:p>
        </p:txBody>
      </p:sp>
      <p:pic>
        <p:nvPicPr>
          <p:cNvPr id="4" name="3 İçerik Yer Tutucusu" descr="Makbule Hanı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643050"/>
            <a:ext cx="6715172" cy="4429156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1911 yılında Trablusgarp Savaşı’nda görev aldı.</a:t>
            </a:r>
            <a:endParaRPr lang="tr-TR" dirty="0"/>
          </a:p>
        </p:txBody>
      </p:sp>
      <p:pic>
        <p:nvPicPr>
          <p:cNvPr id="4" name="3 İçerik Yer Tutucusu" descr="Trablusgarp Savaş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857363"/>
            <a:ext cx="6643734" cy="4216533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1915 yılında Çanakkale Savaşı’nda görev aldı.</a:t>
            </a:r>
            <a:endParaRPr lang="tr-TR" dirty="0"/>
          </a:p>
        </p:txBody>
      </p:sp>
      <p:pic>
        <p:nvPicPr>
          <p:cNvPr id="4" name="3 İçerik Yer Tutucusu" descr="Çanakkale Savaş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9125" y="1829594"/>
            <a:ext cx="7143750" cy="4067175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1919 yılında Bandırma Vapuru ile Samsun’a yola çıktı.</a:t>
            </a:r>
            <a:endParaRPr lang="tr-TR" dirty="0"/>
          </a:p>
        </p:txBody>
      </p:sp>
      <p:pic>
        <p:nvPicPr>
          <p:cNvPr id="4" name="3 İçerik Yer Tutucusu" descr="Bandırma Vapu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077244"/>
            <a:ext cx="6553200" cy="3571875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23 Nisan 1920 yılında TBMM’yi açtı.</a:t>
            </a:r>
            <a:endParaRPr lang="tr-TR" dirty="0"/>
          </a:p>
        </p:txBody>
      </p:sp>
      <p:pic>
        <p:nvPicPr>
          <p:cNvPr id="4" name="3 İçerik Yer Tutucusu" descr="TBM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7" y="1857364"/>
            <a:ext cx="6527479" cy="428628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45</TotalTime>
  <Words>185</Words>
  <Application>Microsoft Office PowerPoint</Application>
  <PresentationFormat>Ekran Gösterisi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Teknik</vt:lpstr>
      <vt:lpstr>MUSTAFA KEMAL     ATATÜRK’ÜN HAYATI</vt:lpstr>
      <vt:lpstr>Mustafa Kemal Atatürk 1881 yılında Selanik’te doğdu.</vt:lpstr>
      <vt:lpstr>Annesinin adı Zübeyde’dir.</vt:lpstr>
      <vt:lpstr>Babasının Adı Ali Rıza’dır.</vt:lpstr>
      <vt:lpstr>Kız kardeşinin adı Makbule’dir.</vt:lpstr>
      <vt:lpstr>1911 yılında Trablusgarp Savaşı’nda görev aldı.</vt:lpstr>
      <vt:lpstr>1915 yılında Çanakkale Savaşı’nda görev aldı.</vt:lpstr>
      <vt:lpstr>1919 yılında Bandırma Vapuru ile Samsun’a yola çıktı.</vt:lpstr>
      <vt:lpstr>23 Nisan 1920 yılında TBMM’yi açtı.</vt:lpstr>
      <vt:lpstr>29 Ocak 1923’te Latife Hanım ile evlendi.</vt:lpstr>
      <vt:lpstr>10 Kasım 1938 yılında Dolmabahçe Sarayı’nda hayata gözlerini yumdu.</vt:lpstr>
      <vt:lpstr>Mezarı Anıtkabir’dedir.</vt:lpstr>
      <vt:lpstr>MUSTAFA KEMAL ATATÜRK’ÜN YAPTIĞI YENİLİKLER</vt:lpstr>
      <vt:lpstr>Slayt 14</vt:lpstr>
      <vt:lpstr>                  Hazırlayan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USER</dc:creator>
  <cp:keywords>www.sorubak.com</cp:keywords>
  <dc:description>www.sorubak.com</dc:description>
  <cp:lastModifiedBy>Dogan</cp:lastModifiedBy>
  <cp:revision>10</cp:revision>
  <dcterms:created xsi:type="dcterms:W3CDTF">2013-04-01T14:27:14Z</dcterms:created>
  <dcterms:modified xsi:type="dcterms:W3CDTF">2013-04-03T13:14:13Z</dcterms:modified>
  <cp:category>www.sorubak.com</cp:category>
  <cp:contentType>www.sorubak.com</cp:contentType>
  <cp:contentStatus>www.sorubak.com</cp:contentStatus>
  <cp:version>www.sorubak.com</cp:version>
</cp:coreProperties>
</file>