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7A886-FE5E-491F-9EB3-CC3C4751B964}" type="datetimeFigureOut">
              <a:rPr lang="tr-TR" smtClean="0"/>
              <a:pPr/>
              <a:t>08.04.2013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A9342-D232-4A8E-A037-4C40A254765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8827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A9342-D232-4A8E-A037-4C40A2547657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5902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092C0A4-0B33-49CB-8F43-813E3E9F993E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tr-TR" smtClean="0"/>
              <a:t>…Egitimhane.com… </a:t>
            </a:r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071C4F4-0F42-49BA-9DCC-9D43271995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2756E-C2CE-4A8B-8F9E-F04DA03135A0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C4F4-0F42-49BA-9DCC-9D43271995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49FC6-5ED8-4B2C-9BE8-4D489057A1FE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C4F4-0F42-49BA-9DCC-9D43271995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6EEDF11C-2EB0-4675-963B-936DF84EA5AB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tr-TR" smtClean="0"/>
              <a:t>…Egitimhane.com…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C4F4-0F42-49BA-9DCC-9D43271995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6D43936-E7C7-4B25-8C78-9C6198F5B78D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tr-TR" smtClean="0"/>
              <a:t>…Egitimhane.com…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071C4F4-0F42-49BA-9DCC-9D43271995E2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D4F430B-D307-43DD-9255-6CF21A5E2BD3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tr-TR" smtClean="0"/>
              <a:t>…Egitimhane.com… 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071C4F4-0F42-49BA-9DCC-9D43271995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B5E68DA-CC3E-467C-9A99-8CEBC322BE89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tr-TR" smtClean="0"/>
              <a:t>…Egitimhane.com… 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071C4F4-0F42-49BA-9DCC-9D43271995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3DC1A-98EC-42DC-8BFB-0E736FE26804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 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1C4F4-0F42-49BA-9DCC-9D43271995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6C34CA2-A1EA-426E-BD7D-D9E271159E10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tr-TR" smtClean="0"/>
              <a:t>…Egitimhane.com…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071C4F4-0F42-49BA-9DCC-9D43271995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6E95ECAB-DCAF-45A5-8707-008F386E4A98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tr-TR" smtClean="0"/>
              <a:t>…Egitimhane.com… 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071C4F4-0F42-49BA-9DCC-9D43271995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149316F-56C4-4DD7-923A-BB1BF9460439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tr-TR" smtClean="0"/>
              <a:t>…Egitimhane.com… 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071C4F4-0F42-49BA-9DCC-9D43271995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F66D132-CEE0-4020-9B3B-3FD1ADBF50F5}" type="datetime1">
              <a:rPr lang="tr-TR" smtClean="0"/>
              <a:pPr/>
              <a:t>08.04.2013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…Egitimhane.com… </a:t>
            </a:r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071C4F4-0F42-49BA-9DCC-9D43271995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8062912" cy="1470025"/>
          </a:xfrm>
        </p:spPr>
        <p:txBody>
          <a:bodyPr/>
          <a:lstStyle/>
          <a:p>
            <a:r>
              <a:rPr lang="tr-TR" dirty="0" smtClean="0"/>
              <a:t>KÜMELR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Kümelerin çeşitleri</a:t>
            </a:r>
            <a:endParaRPr lang="tr-TR" dirty="0"/>
          </a:p>
        </p:txBody>
      </p:sp>
      <p:sp>
        <p:nvSpPr>
          <p:cNvPr id="4" name="5-Nokta Yıldız 3"/>
          <p:cNvSpPr/>
          <p:nvPr/>
        </p:nvSpPr>
        <p:spPr>
          <a:xfrm>
            <a:off x="323528" y="3356992"/>
            <a:ext cx="2880320" cy="280831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www.</a:t>
            </a:r>
            <a:r>
              <a:rPr lang="tr-TR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sorubak</a:t>
            </a:r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0301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10622">
        <p14:vortex dir="r"/>
      </p:transition>
    </mc:Choice>
    <mc:Fallback>
      <p:transition spd="slow" advTm="106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Pictures\imgr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821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3077">
        <p14:vortex dir="r"/>
      </p:transition>
    </mc:Choice>
    <mc:Fallback>
      <p:transition spd="slow" advTm="307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Pictures\imgr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6609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3130">
        <p14:vortex dir="r"/>
      </p:transition>
    </mc:Choice>
    <mc:Fallback>
      <p:transition spd="slow" advTm="313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Pictures\imgr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9799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3489">
        <p14:vortex dir="r"/>
      </p:transition>
    </mc:Choice>
    <mc:Fallback>
      <p:transition spd="slow" advTm="348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Boş küme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Elemanı olmayan kümeye boş küme</a:t>
            </a:r>
          </a:p>
          <a:p>
            <a:r>
              <a:rPr lang="tr-TR" dirty="0" smtClean="0"/>
              <a:t>Denir sembol ise (   ) veya </a:t>
            </a:r>
            <a:endParaRPr lang="tr-TR" dirty="0"/>
          </a:p>
        </p:txBody>
      </p:sp>
      <p:sp>
        <p:nvSpPr>
          <p:cNvPr id="5" name="Akış Çizelgesi: Bağlayıcı 4"/>
          <p:cNvSpPr/>
          <p:nvPr/>
        </p:nvSpPr>
        <p:spPr>
          <a:xfrm>
            <a:off x="8532440" y="2924944"/>
            <a:ext cx="216024" cy="21602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" name="Düz Bağlayıcı 6"/>
          <p:cNvCxnSpPr/>
          <p:nvPr/>
        </p:nvCxnSpPr>
        <p:spPr>
          <a:xfrm>
            <a:off x="8532440" y="2924944"/>
            <a:ext cx="216024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admin\Desktop\imgr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4944"/>
            <a:ext cx="3923928" cy="3933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www.</a:t>
            </a:r>
            <a:r>
              <a:rPr lang="tr-TR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sorubak</a:t>
            </a:r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49172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6252">
        <p14:vortex dir="r"/>
      </p:transition>
    </mc:Choice>
    <mc:Fallback>
      <p:transition spd="slow" advTm="625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Evrensel küme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ÜZERİNDE İŞLEM YAPILAN BELİRLİ BİR  ALANDA VARLIKLARIN TÜMÜNÜ KAPSAYANDIR SEMBOLÜ</a:t>
            </a:r>
          </a:p>
          <a:p>
            <a:r>
              <a:rPr lang="tr-TR" dirty="0"/>
              <a:t>E HARFİ İLE GÖSTERİLİR</a:t>
            </a:r>
          </a:p>
          <a:p>
            <a:endParaRPr lang="tr-TR" dirty="0"/>
          </a:p>
        </p:txBody>
      </p:sp>
      <p:pic>
        <p:nvPicPr>
          <p:cNvPr id="7170" name="Picture 2" descr="C:\Users\admin\Desktop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5" y="3068960"/>
            <a:ext cx="3168352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www.</a:t>
            </a:r>
            <a:r>
              <a:rPr lang="tr-TR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sorubak</a:t>
            </a:r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82990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5388">
        <p14:vortex dir="r"/>
      </p:transition>
    </mc:Choice>
    <mc:Fallback>
      <p:transition spd="slow" advTm="538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Denk küme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Eleman sayısı aynı olan kümeler denk küme denir</a:t>
            </a:r>
            <a:endParaRPr lang="tr-TR" dirty="0"/>
          </a:p>
        </p:txBody>
      </p:sp>
      <p:pic>
        <p:nvPicPr>
          <p:cNvPr id="6146" name="Picture 2" descr="C:\Users\admin\Desktop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3068961"/>
            <a:ext cx="3138190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www.</a:t>
            </a:r>
            <a:r>
              <a:rPr lang="tr-TR" dirty="0" err="1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sorubak</a:t>
            </a:r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58012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6055">
        <p14:vortex dir="r"/>
      </p:transition>
    </mc:Choice>
    <mc:Fallback>
      <p:transition spd="slow" advTm="605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Ayrık küme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İki küme arasında ortak veya beraber kullanılan</a:t>
            </a:r>
          </a:p>
        </p:txBody>
      </p:sp>
      <p:pic>
        <p:nvPicPr>
          <p:cNvPr id="5122" name="Picture 2" descr="C:\Users\admin\Desktop\imag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96952"/>
            <a:ext cx="3203848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8327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6018">
        <p14:vortex dir="r"/>
      </p:transition>
    </mc:Choice>
    <mc:Fallback>
      <p:transition spd="slow" advTm="601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Eşit küme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Elemanları aynı olan kümelere eşit küme denir aynı zamanda eleman sayıları da eşit</a:t>
            </a:r>
            <a:endParaRPr lang="tr-TR" dirty="0"/>
          </a:p>
        </p:txBody>
      </p:sp>
      <p:pic>
        <p:nvPicPr>
          <p:cNvPr id="4098" name="Picture 2" descr="C:\Users\admin\Desktop\imgr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310715"/>
            <a:ext cx="4313684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34565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6358">
        <p14:vortex dir="r"/>
      </p:transition>
    </mc:Choice>
    <mc:Fallback>
      <p:transition spd="slow" advTm="635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tümleyen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Anın </a:t>
            </a:r>
            <a:r>
              <a:rPr lang="tr-TR" dirty="0" err="1" smtClean="0"/>
              <a:t>tümleyeni</a:t>
            </a:r>
            <a:r>
              <a:rPr lang="tr-TR" dirty="0" smtClean="0"/>
              <a:t> veya </a:t>
            </a:r>
            <a:r>
              <a:rPr lang="tr-TR" dirty="0" err="1" smtClean="0"/>
              <a:t>tümleneni</a:t>
            </a:r>
            <a:r>
              <a:rPr lang="tr-TR" dirty="0" smtClean="0"/>
              <a:t> demek A kümesinin dışında kalan bütün </a:t>
            </a:r>
            <a:r>
              <a:rPr lang="tr-TR" dirty="0" err="1" smtClean="0"/>
              <a:t>elelmanların</a:t>
            </a:r>
            <a:r>
              <a:rPr lang="tr-TR" dirty="0" smtClean="0"/>
              <a:t> oluşturduğu kümedir</a:t>
            </a:r>
            <a:endParaRPr lang="tr-TR" dirty="0"/>
          </a:p>
        </p:txBody>
      </p:sp>
      <p:pic>
        <p:nvPicPr>
          <p:cNvPr id="2051" name="Picture 3" descr="C:\Users\admin\Desktop\ilkmatematikcil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29001"/>
            <a:ext cx="3851920" cy="3413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88848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6465">
        <p14:vortex dir="r"/>
      </p:transition>
    </mc:Choice>
    <mc:Fallback>
      <p:transition spd="slow" advTm="646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Pictures\imgr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994" y="-16351"/>
            <a:ext cx="9144000" cy="6858000"/>
          </a:xfrm>
          <a:prstGeom prst="rect">
            <a:avLst/>
          </a:prstGeom>
          <a:ex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763011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2095">
        <p14:vortex dir="r"/>
      </p:transition>
    </mc:Choice>
    <mc:Fallback>
      <p:transition spd="slow" advTm="209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Pictures\imgr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4385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Tm="2582">
        <p14:vortex dir="r"/>
      </p:transition>
    </mc:Choice>
    <mc:Fallback>
      <p:transition spd="slow" advTm="258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Ufuk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Teme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72</TotalTime>
  <Words>94</Words>
  <Application>Microsoft Office PowerPoint</Application>
  <PresentationFormat>Ekran Gösterisi (4:3)</PresentationFormat>
  <Paragraphs>24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Canlı</vt:lpstr>
      <vt:lpstr>KÜMELR</vt:lpstr>
      <vt:lpstr>Boş küme</vt:lpstr>
      <vt:lpstr>Evrensel küme</vt:lpstr>
      <vt:lpstr>Denk küme</vt:lpstr>
      <vt:lpstr>Ayrık küme</vt:lpstr>
      <vt:lpstr>Eşit küme</vt:lpstr>
      <vt:lpstr>tümleyen</vt:lpstr>
      <vt:lpstr>Slayt 8</vt:lpstr>
      <vt:lpstr>Slayt 9</vt:lpstr>
      <vt:lpstr>Slayt 10</vt:lpstr>
      <vt:lpstr>Slayt 11</vt:lpstr>
      <vt:lpstr>Slayt 12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admin</dc:creator>
  <cp:keywords>www.sorubak.com</cp:keywords>
  <dc:description>www.sorubak.com</dc:description>
  <cp:lastModifiedBy>Dogan</cp:lastModifiedBy>
  <cp:revision>www.sorubak.com</cp:revision>
  <dcterms:created xsi:type="dcterms:W3CDTF">2013-03-12T14:50:26Z</dcterms:created>
  <dcterms:modified xsi:type="dcterms:W3CDTF">2013-04-08T11:31:28Z</dcterms:modified>
  <cp:category>www.sorubak.com</cp:category>
  <cp:version>www.sorubak.com</cp:version>
</cp:coreProperties>
</file>