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6" r:id="rId4"/>
    <p:sldId id="270" r:id="rId5"/>
    <p:sldId id="269" r:id="rId6"/>
    <p:sldId id="268" r:id="rId7"/>
    <p:sldId id="265" r:id="rId8"/>
    <p:sldId id="264" r:id="rId9"/>
    <p:sldId id="274" r:id="rId10"/>
    <p:sldId id="275" r:id="rId11"/>
    <p:sldId id="276" r:id="rId12"/>
    <p:sldId id="277" r:id="rId13"/>
    <p:sldId id="278" r:id="rId14"/>
    <p:sldId id="273" r:id="rId15"/>
    <p:sldId id="283" r:id="rId16"/>
    <p:sldId id="282" r:id="rId17"/>
    <p:sldId id="281" r:id="rId18"/>
    <p:sldId id="280" r:id="rId19"/>
    <p:sldId id="279" r:id="rId20"/>
    <p:sldId id="263" r:id="rId21"/>
    <p:sldId id="262" r:id="rId22"/>
    <p:sldId id="286" r:id="rId23"/>
    <p:sldId id="285" r:id="rId24"/>
    <p:sldId id="284" r:id="rId25"/>
    <p:sldId id="261" r:id="rId26"/>
    <p:sldId id="260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09.04.2013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KESİRLERLE TOPLAMA-ÇIKARMA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47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6226" y="3501008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gibi payları toplayıp paya yazdık. Ortak paydanın birini de payda olarak yazdık.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5536" y="2130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35696" y="214392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39952" y="215156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88224" y="2085616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66226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rtı 15"/>
          <p:cNvSpPr/>
          <p:nvPr/>
        </p:nvSpPr>
        <p:spPr>
          <a:xfrm>
            <a:off x="1095501" y="1926275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Artı 20"/>
          <p:cNvSpPr/>
          <p:nvPr/>
        </p:nvSpPr>
        <p:spPr>
          <a:xfrm>
            <a:off x="4266015" y="1422963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127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6226" y="3501008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gibi payları toplayıp paya yazdık. Ortak paydanın birini de payda olarak yazdık.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5536" y="2130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35696" y="214392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39952" y="215156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88224" y="2085616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66226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rtı 15"/>
          <p:cNvSpPr/>
          <p:nvPr/>
        </p:nvSpPr>
        <p:spPr>
          <a:xfrm>
            <a:off x="1095501" y="1926275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Artı 20"/>
          <p:cNvSpPr/>
          <p:nvPr/>
        </p:nvSpPr>
        <p:spPr>
          <a:xfrm>
            <a:off x="4266015" y="1422963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729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6226" y="3501008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gibi payları toplayıp paya yazdık. Ortak paydanın birini de payda olarak yazdık.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5536" y="2130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35696" y="214392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39952" y="215156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88224" y="2085616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66226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rtı 15"/>
          <p:cNvSpPr/>
          <p:nvPr/>
        </p:nvSpPr>
        <p:spPr>
          <a:xfrm>
            <a:off x="1095501" y="1926275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Artı 20"/>
          <p:cNvSpPr/>
          <p:nvPr/>
        </p:nvSpPr>
        <p:spPr>
          <a:xfrm>
            <a:off x="4266015" y="1422963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5553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6226" y="3501008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gibi payları toplayıp paya yazdık. Ortak paydanın birini de payda olarak yazdık.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140407"/>
            <a:ext cx="136815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629881" y="2154875"/>
            <a:ext cx="126024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956686" y="2140407"/>
            <a:ext cx="134807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797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372200" y="2120123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66226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rtı 15"/>
          <p:cNvSpPr/>
          <p:nvPr/>
        </p:nvSpPr>
        <p:spPr>
          <a:xfrm>
            <a:off x="1095501" y="1926275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Artı 20"/>
          <p:cNvSpPr/>
          <p:nvPr/>
        </p:nvSpPr>
        <p:spPr>
          <a:xfrm>
            <a:off x="4266015" y="1422963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430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284984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paydan payı çıkarıp kalanı paya yazdık. Ortak paydanın birini de payda olarak yazdık.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5536" y="2130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35696" y="214392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39952" y="215156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88224" y="2085616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07504" y="1911807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Eksi 22"/>
          <p:cNvSpPr/>
          <p:nvPr/>
        </p:nvSpPr>
        <p:spPr>
          <a:xfrm>
            <a:off x="4234914" y="1419650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1112590" y="1922962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4657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284984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paydan payı çıkarıp kalanı paya yazdık. Ortak paydanın birini de payda olarak yazdık.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5536" y="2130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35696" y="214392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39952" y="215156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88224" y="2085616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07504" y="1911807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Eksi 22"/>
          <p:cNvSpPr/>
          <p:nvPr/>
        </p:nvSpPr>
        <p:spPr>
          <a:xfrm>
            <a:off x="4234914" y="1419650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1112590" y="1922962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6725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284984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paydan payı çıkarıp kalanı paya yazdık. Ortak paydanın birini de payda olarak yazdık.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5536" y="2130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35696" y="214392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39952" y="215156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88224" y="2085616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07504" y="1911807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Eksi 22"/>
          <p:cNvSpPr/>
          <p:nvPr/>
        </p:nvSpPr>
        <p:spPr>
          <a:xfrm>
            <a:off x="4234914" y="1419650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1112590" y="1922962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1899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284984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paydan payı çıkarıp kalanı paya yazdık. Ortak paydanın birini de payda olarak yazdık.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5536" y="2130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35696" y="214392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39952" y="215156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88224" y="2085616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07504" y="1911807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Eksi 22"/>
          <p:cNvSpPr/>
          <p:nvPr/>
        </p:nvSpPr>
        <p:spPr>
          <a:xfrm>
            <a:off x="4234914" y="1419650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1112590" y="1922962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48742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284984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paydan payı çıkarıp kalanı paya yazdık. Ortak paydanın birini de payda olarak yazdık.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5536" y="2130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35696" y="214392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39952" y="215156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88224" y="2085616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07504" y="1911807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Eksi 22"/>
          <p:cNvSpPr/>
          <p:nvPr/>
        </p:nvSpPr>
        <p:spPr>
          <a:xfrm>
            <a:off x="4234914" y="1419650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1112590" y="1922962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4056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284984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paydan payı çıkarıp kalanı paya yazdık. Ortak paydanın birini de payda olarak yazdık.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5536" y="2130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35696" y="214392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39952" y="215156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88224" y="2085616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07504" y="1911807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Eksi 22"/>
          <p:cNvSpPr/>
          <p:nvPr/>
        </p:nvSpPr>
        <p:spPr>
          <a:xfrm>
            <a:off x="4234914" y="1419650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1112590" y="1922962"/>
            <a:ext cx="52004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5436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 SAYISI: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63213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bütünün eş parçalarından bir veya bir kaçını gösteren sayıya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kesir sayısı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 parçalara da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kesir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026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BİLGİ: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5807" y="886073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Birim kesir: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payı bir olan kesirlere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birim kesir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520" y="3284984"/>
            <a:ext cx="65976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51519" y="4057603"/>
            <a:ext cx="65976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907704" y="3284983"/>
            <a:ext cx="65976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08852" y="4057603"/>
            <a:ext cx="65976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570649" y="3284982"/>
            <a:ext cx="65976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203848" y="4060781"/>
            <a:ext cx="11521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148064" y="3309932"/>
            <a:ext cx="65976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793871" y="4079373"/>
            <a:ext cx="136815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172469" y="3282479"/>
            <a:ext cx="65976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563917" y="4070247"/>
            <a:ext cx="194421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Eksi 15"/>
          <p:cNvSpPr/>
          <p:nvPr/>
        </p:nvSpPr>
        <p:spPr>
          <a:xfrm>
            <a:off x="-147906" y="3850773"/>
            <a:ext cx="145861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ksi 16"/>
          <p:cNvSpPr/>
          <p:nvPr/>
        </p:nvSpPr>
        <p:spPr>
          <a:xfrm>
            <a:off x="1509427" y="3850773"/>
            <a:ext cx="145861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Eksi 17"/>
          <p:cNvSpPr/>
          <p:nvPr/>
        </p:nvSpPr>
        <p:spPr>
          <a:xfrm>
            <a:off x="3101685" y="3829003"/>
            <a:ext cx="145861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4753776" y="3850773"/>
            <a:ext cx="145861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511364" y="3850773"/>
            <a:ext cx="2381115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7701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Bütüne eş kesirler: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41441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Payı, paydasına eşit olan kesirlere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bütüne eş kesirler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67544" y="2566561"/>
            <a:ext cx="4320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5867" y="3861048"/>
            <a:ext cx="1800200" cy="127444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6694" y="3905423"/>
            <a:ext cx="1944216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925813"/>
            <a:ext cx="2088232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957129"/>
            <a:ext cx="2304256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06355"/>
            <a:ext cx="30956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454022" y="3212892"/>
            <a:ext cx="4320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786024" y="2708920"/>
            <a:ext cx="4320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728959" y="3310798"/>
            <a:ext cx="4320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32040" y="2739724"/>
            <a:ext cx="4320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993229" y="3369287"/>
            <a:ext cx="4320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164288" y="3331654"/>
            <a:ext cx="4320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7164288" y="2662642"/>
            <a:ext cx="4320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419872" y="5194066"/>
            <a:ext cx="4320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419872" y="5925683"/>
            <a:ext cx="4320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Eksi 7"/>
          <p:cNvSpPr/>
          <p:nvPr/>
        </p:nvSpPr>
        <p:spPr>
          <a:xfrm>
            <a:off x="107504" y="3032085"/>
            <a:ext cx="1274507" cy="37191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2364794" y="3200098"/>
            <a:ext cx="1274507" cy="37191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4572000" y="3260224"/>
            <a:ext cx="1274507" cy="37191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6743058" y="3160383"/>
            <a:ext cx="1274507" cy="37191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3099174" y="5739726"/>
            <a:ext cx="1274507" cy="37191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9133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Metni buraya yazın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5078" y="515719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Metni buraya yazın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07504" y="580526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Metni buraya yazın</a:t>
            </a:r>
          </a:p>
        </p:txBody>
      </p:sp>
      <p:sp>
        <p:nvSpPr>
          <p:cNvPr id="9" name="Dikdörtgen 8"/>
          <p:cNvSpPr/>
          <p:nvPr/>
        </p:nvSpPr>
        <p:spPr>
          <a:xfrm>
            <a:off x="614365" y="1196752"/>
            <a:ext cx="792088" cy="129614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8082136" y="5266864"/>
            <a:ext cx="792088" cy="129614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3563888" y="1052736"/>
            <a:ext cx="792088" cy="129614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355976" y="1052736"/>
            <a:ext cx="792088" cy="129614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5148064" y="1052736"/>
            <a:ext cx="792088" cy="12961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5940152" y="1032587"/>
            <a:ext cx="792088" cy="12961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1406453" y="1196752"/>
            <a:ext cx="792088" cy="129614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3275856" y="2924944"/>
            <a:ext cx="792088" cy="129614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4083530" y="2924944"/>
            <a:ext cx="792088" cy="129614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 17"/>
          <p:cNvSpPr/>
          <p:nvPr/>
        </p:nvSpPr>
        <p:spPr>
          <a:xfrm>
            <a:off x="4899585" y="2924944"/>
            <a:ext cx="792088" cy="129614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5691673" y="2924944"/>
            <a:ext cx="792088" cy="12961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6517499" y="2924944"/>
            <a:ext cx="792088" cy="12961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7309587" y="2924944"/>
            <a:ext cx="792088" cy="12961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1967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Bileşik kesirler: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4035" y="83671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Payı, paydasından büyük olan kesirlere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bileşik kesirler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08274" y="3124079"/>
            <a:ext cx="43705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18250"/>
            <a:ext cx="14859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649" y="4437112"/>
            <a:ext cx="15716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938055" y="2863547"/>
            <a:ext cx="43705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943025" y="5206553"/>
            <a:ext cx="43705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203847" y="2895479"/>
            <a:ext cx="43705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203846" y="3789040"/>
            <a:ext cx="43705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623317" y="2874586"/>
            <a:ext cx="43705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39476" y="3785474"/>
            <a:ext cx="43705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ksi 6"/>
          <p:cNvSpPr/>
          <p:nvPr/>
        </p:nvSpPr>
        <p:spPr>
          <a:xfrm>
            <a:off x="2774301" y="3489394"/>
            <a:ext cx="1296144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rtı 7"/>
          <p:cNvSpPr/>
          <p:nvPr/>
        </p:nvSpPr>
        <p:spPr>
          <a:xfrm>
            <a:off x="3967807" y="3546612"/>
            <a:ext cx="457200" cy="31115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şittir 14"/>
          <p:cNvSpPr/>
          <p:nvPr/>
        </p:nvSpPr>
        <p:spPr>
          <a:xfrm>
            <a:off x="5567536" y="3489394"/>
            <a:ext cx="457200" cy="384721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Eksi 18"/>
          <p:cNvSpPr/>
          <p:nvPr/>
        </p:nvSpPr>
        <p:spPr>
          <a:xfrm>
            <a:off x="4402559" y="3473588"/>
            <a:ext cx="1296144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5796136" y="3436320"/>
            <a:ext cx="2016224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7874833" y="3453154"/>
            <a:ext cx="1296144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7583760" y="3489393"/>
            <a:ext cx="457200" cy="384721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3" name="Eksi 22"/>
          <p:cNvSpPr/>
          <p:nvPr/>
        </p:nvSpPr>
        <p:spPr>
          <a:xfrm>
            <a:off x="1665412" y="5012162"/>
            <a:ext cx="1296144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Artı 23"/>
          <p:cNvSpPr/>
          <p:nvPr/>
        </p:nvSpPr>
        <p:spPr>
          <a:xfrm>
            <a:off x="6480855" y="3196050"/>
            <a:ext cx="457200" cy="31115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6043804" y="2891220"/>
            <a:ext cx="43705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506210" y="3724620"/>
            <a:ext cx="43705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8304379" y="3770329"/>
            <a:ext cx="43705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8304378" y="2811329"/>
            <a:ext cx="43705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1943025" y="4437112"/>
            <a:ext cx="43705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630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5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sayılı kesir: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6537" y="868628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veya birkaç bütünle, bu bütünlere eş diğer bir bütünün eş parçalarını gösteren kesir sayılarına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sayılı kesir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83568" y="5241394"/>
            <a:ext cx="50405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38726"/>
            <a:ext cx="132397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038727"/>
            <a:ext cx="132397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62387" y="3986339"/>
            <a:ext cx="14192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2339752" y="5247074"/>
            <a:ext cx="50405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289005" y="5153626"/>
            <a:ext cx="50405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319971" y="5955434"/>
            <a:ext cx="50405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120172" y="4716677"/>
            <a:ext cx="50405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939711" y="4362734"/>
            <a:ext cx="50405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948264" y="5153626"/>
            <a:ext cx="50405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ksi 6"/>
          <p:cNvSpPr/>
          <p:nvPr/>
        </p:nvSpPr>
        <p:spPr>
          <a:xfrm>
            <a:off x="3862387" y="5595337"/>
            <a:ext cx="137089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ksi 16"/>
          <p:cNvSpPr/>
          <p:nvPr/>
        </p:nvSpPr>
        <p:spPr>
          <a:xfrm>
            <a:off x="6442838" y="4852305"/>
            <a:ext cx="1729561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78104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Denk (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eşdeğer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kesirler: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Aynı büyüklüğü gösteren kesirlere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denk kesirler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83568" y="3439904"/>
            <a:ext cx="6115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14575"/>
            <a:ext cx="143827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284420"/>
            <a:ext cx="2016224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301999"/>
            <a:ext cx="41910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683568" y="4209345"/>
            <a:ext cx="6115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898068" y="3455995"/>
            <a:ext cx="6115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972477" y="4231116"/>
            <a:ext cx="6115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940152" y="3467355"/>
            <a:ext cx="6115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940152" y="4209344"/>
            <a:ext cx="6115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ksi 6"/>
          <p:cNvSpPr/>
          <p:nvPr/>
        </p:nvSpPr>
        <p:spPr>
          <a:xfrm>
            <a:off x="104123" y="3993321"/>
            <a:ext cx="1889956" cy="43204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>
            <a:off x="2340395" y="3993321"/>
            <a:ext cx="1889956" cy="43204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ksi 16"/>
          <p:cNvSpPr/>
          <p:nvPr/>
        </p:nvSpPr>
        <p:spPr>
          <a:xfrm>
            <a:off x="5300954" y="4020772"/>
            <a:ext cx="1889956" cy="43204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90938" y="5805264"/>
            <a:ext cx="194421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398406" y="5794243"/>
            <a:ext cx="194421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453907" y="5794242"/>
            <a:ext cx="194421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Aşağı Ok 7"/>
          <p:cNvSpPr/>
          <p:nvPr/>
        </p:nvSpPr>
        <p:spPr>
          <a:xfrm>
            <a:off x="847027" y="4978786"/>
            <a:ext cx="242316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Aşağı Ok 23"/>
          <p:cNvSpPr/>
          <p:nvPr/>
        </p:nvSpPr>
        <p:spPr>
          <a:xfrm>
            <a:off x="3203848" y="4978786"/>
            <a:ext cx="242316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Aşağı Ok 24"/>
          <p:cNvSpPr/>
          <p:nvPr/>
        </p:nvSpPr>
        <p:spPr>
          <a:xfrm>
            <a:off x="6124774" y="4971261"/>
            <a:ext cx="242316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5891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17" grpId="0" animBg="1"/>
      <p:bldP spid="8" grpId="0" animBg="1"/>
      <p:bldP spid="24" grpId="0" animBg="1"/>
      <p:bldP spid="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KESİRLERLE TOPLAMA-ÇIKARMA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</a:p>
          <a:p>
            <a:pPr algn="ctr"/>
            <a:r>
              <a:rPr lang="tr-TR" sz="5400" u="sng" dirty="0" smtClean="0">
                <a:hlinkClick r:id="rId2"/>
              </a:rPr>
              <a:t>www.</a:t>
            </a:r>
            <a:r>
              <a:rPr lang="tr-TR" sz="5400" u="sng" dirty="0" err="1" smtClean="0">
                <a:hlinkClick r:id="rId2"/>
              </a:rPr>
              <a:t>sorubak</a:t>
            </a:r>
            <a:r>
              <a:rPr lang="tr-TR" sz="5400" u="sng" smtClean="0">
                <a:hlinkClick r:id="rId2"/>
              </a:rPr>
              <a:t>.com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085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Kesir terimleri: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714126" y="1045029"/>
            <a:ext cx="58140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2105025" cy="1552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2699792" y="1836241"/>
            <a:ext cx="58140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142249" y="753618"/>
            <a:ext cx="122995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860032" y="1996480"/>
            <a:ext cx="266429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069138" y="1429749"/>
            <a:ext cx="381642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Kesir çizgisi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86262" y="2630386"/>
            <a:ext cx="82089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Pay: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Alınan eş parça sayısını gösterir.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75792" y="3717032"/>
            <a:ext cx="830977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Kesir çizgisi: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 ile paydayı ayırır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3600" u="sng" dirty="0" smtClean="0">
                <a:hlinkClick r:id="rId3"/>
              </a:rPr>
              <a:t>www.</a:t>
            </a:r>
            <a:r>
              <a:rPr lang="tr-TR" sz="3600" u="sng" dirty="0" err="1" smtClean="0">
                <a:hlinkClick r:id="rId3"/>
              </a:rPr>
              <a:t>sorubak</a:t>
            </a:r>
            <a:r>
              <a:rPr lang="tr-TR" sz="3600" u="sng" dirty="0" smtClean="0">
                <a:hlinkClick r:id="rId3"/>
              </a:rPr>
              <a:t>.com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7776" y="4797152"/>
            <a:ext cx="846070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Payda: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bütünün kaç eş parçaya ayrıldığını gösterir.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ksi 6"/>
          <p:cNvSpPr/>
          <p:nvPr/>
        </p:nvSpPr>
        <p:spPr>
          <a:xfrm>
            <a:off x="2411760" y="1507843"/>
            <a:ext cx="1296144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Sağ Ok 14"/>
          <p:cNvSpPr/>
          <p:nvPr/>
        </p:nvSpPr>
        <p:spPr>
          <a:xfrm>
            <a:off x="3491880" y="1164364"/>
            <a:ext cx="1565628" cy="26538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ağ Ok 16"/>
          <p:cNvSpPr/>
          <p:nvPr/>
        </p:nvSpPr>
        <p:spPr>
          <a:xfrm>
            <a:off x="3707904" y="1620221"/>
            <a:ext cx="1565628" cy="26538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Sağ Ok 17"/>
          <p:cNvSpPr/>
          <p:nvPr/>
        </p:nvSpPr>
        <p:spPr>
          <a:xfrm>
            <a:off x="3295531" y="2216331"/>
            <a:ext cx="1846718" cy="26538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5175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Kesir çeşitleri: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5807" y="764704"/>
            <a:ext cx="555631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1)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Birim kesir.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40160" y="1534145"/>
            <a:ext cx="505192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2)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Basit kesir.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303586"/>
            <a:ext cx="734481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3)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Bütüne eş kesirler.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15008" y="3095475"/>
            <a:ext cx="61571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4)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Bileşik kesirler.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2338" y="3876478"/>
            <a:ext cx="789403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5)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sayılı kesirler.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7504" y="4645919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6)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Denk(eşdeğer) kesirler.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0606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8309" y="692696"/>
            <a:ext cx="8928992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gibi altı çeşit kesir vardır. Ancak biz bu yıl sadece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basit kesri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basit kesirlerle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toplama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çıkarma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yapmayı öğreneceğiz.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067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Basit kesir: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65008" y="2278410"/>
            <a:ext cx="52413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717032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gibi yukarıda verilen kesirlerin payı paydasından küçüktür.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431" y="1283047"/>
            <a:ext cx="16002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1675" y="1297335"/>
            <a:ext cx="260032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9438" y="1335435"/>
            <a:ext cx="21336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37834" y="1359247"/>
            <a:ext cx="211455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394114" y="3066832"/>
            <a:ext cx="66815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843808" y="2278409"/>
            <a:ext cx="66815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843808" y="3066832"/>
            <a:ext cx="66815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12161" y="2278934"/>
            <a:ext cx="66815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512160" y="3066832"/>
            <a:ext cx="66815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7761032" y="2278408"/>
            <a:ext cx="66815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817688" y="3085289"/>
            <a:ext cx="66815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ksi 6"/>
          <p:cNvSpPr/>
          <p:nvPr/>
        </p:nvSpPr>
        <p:spPr>
          <a:xfrm>
            <a:off x="-112577" y="2856689"/>
            <a:ext cx="187220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2241780" y="2870009"/>
            <a:ext cx="187220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4813853" y="2856689"/>
            <a:ext cx="187220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7155160" y="2819249"/>
            <a:ext cx="187220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98376" y="5185519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Payı, paydasından küçük olan kesirlere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basit kesir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223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Basit kesirlerle                        (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paydası eşit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toplama: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Paydaları eşit kesirlerin toplanmasında, paylar toplanarak paya, ortak payda da payda olarak yazılır.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462" y="486916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Not: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paydalar ortak olduğundan sadece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tanesi yazılır.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Yani paydalar toplanmaz.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476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6226" y="3501008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gibi payları toplayıp paya yazdık. Ortak paydanın birini de payda olarak yazdık.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5536" y="2130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35696" y="214392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39952" y="215156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88224" y="2085616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66226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rtı 15"/>
          <p:cNvSpPr/>
          <p:nvPr/>
        </p:nvSpPr>
        <p:spPr>
          <a:xfrm>
            <a:off x="1095501" y="1926275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Artı 20"/>
          <p:cNvSpPr/>
          <p:nvPr/>
        </p:nvSpPr>
        <p:spPr>
          <a:xfrm>
            <a:off x="4266015" y="1422963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7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6226" y="3501008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gibi payları toplayıp paya yazdık. Ortak paydanın birini de payda olarak yazdık.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5536" y="2130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1128259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35696" y="214392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1104460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9951" y="1089787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139952" y="215156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510501" y="97752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88224" y="2085616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ksi 14"/>
          <p:cNvSpPr/>
          <p:nvPr/>
        </p:nvSpPr>
        <p:spPr>
          <a:xfrm>
            <a:off x="166226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rtı 15"/>
          <p:cNvSpPr/>
          <p:nvPr/>
        </p:nvSpPr>
        <p:spPr>
          <a:xfrm>
            <a:off x="1095501" y="1926275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şittir 16"/>
          <p:cNvSpPr/>
          <p:nvPr/>
        </p:nvSpPr>
        <p:spPr>
          <a:xfrm>
            <a:off x="2699792" y="1940103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ksi 17"/>
          <p:cNvSpPr/>
          <p:nvPr/>
        </p:nvSpPr>
        <p:spPr>
          <a:xfrm>
            <a:off x="1619672" y="1922962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3095936" y="1876850"/>
            <a:ext cx="2894519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6372200" y="1852509"/>
            <a:ext cx="108012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Artı 20"/>
          <p:cNvSpPr/>
          <p:nvPr/>
        </p:nvSpPr>
        <p:spPr>
          <a:xfrm>
            <a:off x="4266015" y="1422963"/>
            <a:ext cx="55436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şittir 21"/>
          <p:cNvSpPr/>
          <p:nvPr/>
        </p:nvSpPr>
        <p:spPr>
          <a:xfrm>
            <a:off x="5713275" y="1920267"/>
            <a:ext cx="554360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642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643</Words>
  <Application>Microsoft Office PowerPoint</Application>
  <PresentationFormat>Ekran Gösterisi (4:3)</PresentationFormat>
  <Paragraphs>236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2013-01-19T06:45:43Z</dcterms:created>
  <dcterms:modified xsi:type="dcterms:W3CDTF">2013-04-09T12:07:14Z</dcterms:modified>
  <cp:category>www.sorubak.com</cp:category>
  <cp:version>www.sorubak.com</cp:version>
</cp:coreProperties>
</file>