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Dikdörtgen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6 Dikdörtgen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E2E5977-4774-423E-A556-854868A6C390}" type="datetimeFigureOut">
              <a:rPr lang="tr-TR" smtClean="0"/>
              <a:pPr/>
              <a:t>27.02.2013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BB9A035-D6BD-454F-9BB5-02FDD9994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8077200" cy="1673352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Kaynaklar tükeniyor , tasarruf yapalım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Tükenmeyen bir kaynakları söyleyebilir misiniz</a:t>
            </a:r>
            <a:r>
              <a:rPr lang="tr-TR" dirty="0" smtClean="0"/>
              <a:t>?</a:t>
            </a:r>
          </a:p>
          <a:p>
            <a:r>
              <a:rPr lang="pt-PT" u="sng" smtClean="0">
                <a:hlinkClick r:id="rId2"/>
              </a:rPr>
              <a:t>www.sorubak.com</a:t>
            </a:r>
            <a:endParaRPr lang="tr-TR" dirty="0"/>
          </a:p>
        </p:txBody>
      </p:sp>
      <p:pic>
        <p:nvPicPr>
          <p:cNvPr id="3074" name="Picture 2" descr="C:\Users\flora.PC-Bilgisayar\Desktop\indir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924944"/>
            <a:ext cx="3960440" cy="2009775"/>
          </a:xfrm>
          <a:prstGeom prst="rect">
            <a:avLst/>
          </a:prstGeom>
          <a:noFill/>
        </p:spPr>
      </p:pic>
      <p:pic>
        <p:nvPicPr>
          <p:cNvPr id="3075" name="Picture 3" descr="C:\Users\flora.PC-Bilgisayar\Desktop\indir (3)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l="6452" r="6452"/>
          <a:stretch>
            <a:fillRect/>
          </a:stretch>
        </p:blipFill>
        <p:spPr bwMode="auto">
          <a:xfrm>
            <a:off x="2915816" y="620688"/>
            <a:ext cx="3960440" cy="2304256"/>
          </a:xfrm>
          <a:prstGeom prst="rect">
            <a:avLst/>
          </a:prstGeom>
          <a:noFill/>
        </p:spPr>
      </p:pic>
      <p:pic>
        <p:nvPicPr>
          <p:cNvPr id="3076" name="Picture 4" descr="C:\Users\flora.PC-Bilgisayar\Desktop\images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941167"/>
            <a:ext cx="4032448" cy="1916833"/>
          </a:xfrm>
          <a:prstGeom prst="rect">
            <a:avLst/>
          </a:prstGeom>
          <a:noFill/>
        </p:spPr>
      </p:pic>
      <p:sp>
        <p:nvSpPr>
          <p:cNvPr id="8" name="7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omut Düğmesi: Giriş">
            <a:hlinkClick r:id="" action="ppaction://hlinkshowjump?jump=firstslide" highlightClick="1"/>
          </p:cNvPr>
          <p:cNvSpPr/>
          <p:nvPr/>
        </p:nvSpPr>
        <p:spPr>
          <a:xfrm>
            <a:off x="683568" y="5849888"/>
            <a:ext cx="1224136" cy="100811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Sevgili arkadaşlar artık hepiniz kaynakların tükenmek üzere olduğunu ve nasıl tasarruf edeceğinizi biliyorsunuz.Sizden tek dileğim şu : Dünyamız ve canlıların yok olmaması için lütfen tutumlu olun . Çünkü yaşayacak  başka bir dünya yok . Tutumlu davrandığınız ve kaynakları koruduğunuz için şimdiden sizlere teşekkür ediyorum…</a:t>
            </a:r>
            <a:endParaRPr lang="tr-TR" dirty="0"/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alp"/>
          <p:cNvSpPr/>
          <p:nvPr/>
        </p:nvSpPr>
        <p:spPr>
          <a:xfrm>
            <a:off x="4355976" y="5373216"/>
            <a:ext cx="1728192" cy="1484784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Gülen Yüz"/>
          <p:cNvSpPr/>
          <p:nvPr/>
        </p:nvSpPr>
        <p:spPr>
          <a:xfrm>
            <a:off x="2555776" y="5733256"/>
            <a:ext cx="1152128" cy="11247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indir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988840"/>
            <a:ext cx="3654127" cy="2185311"/>
          </a:xfrm>
        </p:spPr>
      </p:pic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Ders: Hayat Bilgisi </a:t>
            </a:r>
          </a:p>
          <a:p>
            <a:pPr>
              <a:buNone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Konu: Kaynaklar Tükeniyor</a:t>
            </a:r>
          </a:p>
          <a:p>
            <a:pPr>
              <a:buNone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Hazırlayan :Yelda Işıl TEKE</a:t>
            </a:r>
          </a:p>
          <a:p>
            <a:pPr>
              <a:buNone/>
            </a:pP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3/E SINIFI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ÖĞRENCİSİ</a:t>
            </a:r>
          </a:p>
          <a:p>
            <a:pPr>
              <a:buNone/>
            </a:pPr>
            <a:r>
              <a:rPr lang="pt-PT" sz="5400" u="sng" dirty="0" smtClean="0">
                <a:hlinkClick r:id="rId2"/>
              </a:rPr>
              <a:t>www.sorubak.com</a:t>
            </a:r>
            <a:endParaRPr lang="tr-TR" sz="5400" dirty="0">
              <a:solidFill>
                <a:srgbClr val="7030A0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4" name="3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Giriş">
            <a:hlinkClick r:id="" action="ppaction://hlinkshowjump?jump=firstslide" highlightClick="1"/>
          </p:cNvPr>
          <p:cNvSpPr/>
          <p:nvPr/>
        </p:nvSpPr>
        <p:spPr>
          <a:xfrm>
            <a:off x="5940152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4 Resim Yer Tutucusu" descr="su1-150x150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999" b="6999"/>
          <a:stretch>
            <a:fillRect/>
          </a:stretch>
        </p:blipFill>
        <p:spPr>
          <a:xfrm>
            <a:off x="2903806" y="1484808"/>
            <a:ext cx="1506996" cy="1440136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tr-TR" dirty="0" smtClean="0"/>
              <a:t>Tükenen birçok kaynak vardır.Bu kaynaklardan bazıları şunlardır:</a:t>
            </a:r>
          </a:p>
          <a:p>
            <a:r>
              <a:rPr lang="tr-TR" dirty="0" smtClean="0"/>
              <a:t>Su</a:t>
            </a:r>
          </a:p>
          <a:p>
            <a:r>
              <a:rPr lang="tr-TR" dirty="0" smtClean="0"/>
              <a:t>Elektrik</a:t>
            </a:r>
          </a:p>
          <a:p>
            <a:r>
              <a:rPr lang="tr-TR" dirty="0" smtClean="0"/>
              <a:t>Doğal gaz</a:t>
            </a:r>
          </a:p>
          <a:p>
            <a:r>
              <a:rPr lang="tr-TR" dirty="0" smtClean="0"/>
              <a:t>Petrol</a:t>
            </a:r>
          </a:p>
          <a:p>
            <a:r>
              <a:rPr lang="tr-TR" dirty="0" smtClean="0"/>
              <a:t>Odun</a:t>
            </a:r>
          </a:p>
          <a:p>
            <a:r>
              <a:rPr lang="tr-TR" dirty="0" smtClean="0"/>
              <a:t>Kömür </a:t>
            </a:r>
            <a:endParaRPr lang="tr-TR" dirty="0"/>
          </a:p>
        </p:txBody>
      </p:sp>
      <p:pic>
        <p:nvPicPr>
          <p:cNvPr id="1026" name="Picture 2" descr="C:\Users\flora.PC-Bilgisa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484784"/>
            <a:ext cx="1752600" cy="1440160"/>
          </a:xfrm>
          <a:prstGeom prst="rect">
            <a:avLst/>
          </a:prstGeom>
          <a:noFill/>
        </p:spPr>
      </p:pic>
      <p:pic>
        <p:nvPicPr>
          <p:cNvPr id="1027" name="Picture 3" descr="C:\Users\flora.PC-Bilgisayar\Desktop\ind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7" y="1484784"/>
            <a:ext cx="1944216" cy="1440160"/>
          </a:xfrm>
          <a:prstGeom prst="rect">
            <a:avLst/>
          </a:prstGeom>
          <a:noFill/>
        </p:spPr>
      </p:pic>
      <p:pic>
        <p:nvPicPr>
          <p:cNvPr id="1028" name="Picture 4" descr="C:\Users\flora.PC-Bilgisayar\Desktop\indir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924944"/>
            <a:ext cx="1586403" cy="1296144"/>
          </a:xfrm>
          <a:prstGeom prst="rect">
            <a:avLst/>
          </a:prstGeom>
          <a:noFill/>
        </p:spPr>
      </p:pic>
      <p:pic>
        <p:nvPicPr>
          <p:cNvPr id="1029" name="Picture 5" descr="C:\Users\flora.PC-Bilgisayar\Desktop\petrol-turkiy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924944"/>
            <a:ext cx="1621730" cy="1314370"/>
          </a:xfrm>
          <a:prstGeom prst="rect">
            <a:avLst/>
          </a:prstGeom>
          <a:noFill/>
        </p:spPr>
      </p:pic>
      <p:pic>
        <p:nvPicPr>
          <p:cNvPr id="1030" name="Picture 6" descr="C:\Users\flora.PC-Bilgisayar\Desktop\images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7" y="2924944"/>
            <a:ext cx="1656184" cy="1296143"/>
          </a:xfrm>
          <a:prstGeom prst="rect">
            <a:avLst/>
          </a:prstGeom>
          <a:noFill/>
        </p:spPr>
      </p:pic>
      <p:sp>
        <p:nvSpPr>
          <p:cNvPr id="11" name="10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7020272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Komut Düğmesi: Giriş">
            <a:hlinkClick r:id="" action="ppaction://hlinkshowjump?jump=firstslide" highlightClick="1"/>
          </p:cNvPr>
          <p:cNvSpPr/>
          <p:nvPr/>
        </p:nvSpPr>
        <p:spPr>
          <a:xfrm>
            <a:off x="5940152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Peki kaynakları nasıl koruruz ???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Boşa akan muslukları kapatarak</a:t>
            </a:r>
            <a:endParaRPr lang="tr-TR" dirty="0"/>
          </a:p>
        </p:txBody>
      </p:sp>
      <p:pic>
        <p:nvPicPr>
          <p:cNvPr id="5" name="4 İçerik Yer Tutucusu" descr="su1-150x150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484784"/>
            <a:ext cx="4427983" cy="5373216"/>
          </a:xfrm>
        </p:spPr>
      </p:pic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12372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3682752" cy="4623816"/>
          </a:xfrm>
        </p:spPr>
        <p:txBody>
          <a:bodyPr/>
          <a:lstStyle/>
          <a:p>
            <a:r>
              <a:rPr lang="tr-TR" dirty="0" smtClean="0"/>
              <a:t>Gerektiğin de lambaları açıp gerektiğinde kapatarak</a:t>
            </a:r>
            <a:endParaRPr lang="tr-TR" dirty="0"/>
          </a:p>
        </p:txBody>
      </p:sp>
      <p:pic>
        <p:nvPicPr>
          <p:cNvPr id="5" name="4 İçerik Yer Tutucusu" descr="indir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39952" y="1484784"/>
            <a:ext cx="5004048" cy="5373216"/>
          </a:xfrm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12372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Ormanları koruyarak , ağaç dikerek</a:t>
            </a:r>
            <a:endParaRPr lang="tr-TR" dirty="0"/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6" y="1484784"/>
            <a:ext cx="4788024" cy="5373216"/>
          </a:xfrm>
        </p:spPr>
      </p:pic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12372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Doğalgazı kapatarak , ocağı boşa yakmayarak</a:t>
            </a:r>
            <a:endParaRPr lang="tr-TR" dirty="0"/>
          </a:p>
        </p:txBody>
      </p:sp>
      <p:pic>
        <p:nvPicPr>
          <p:cNvPr id="5" name="4 İçerik Yer Tutucusu" descr="images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556792"/>
            <a:ext cx="4860032" cy="5301208"/>
          </a:xfrm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12372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Toplu taşıma araçlarına binerek</a:t>
            </a:r>
            <a:endParaRPr lang="tr-TR" dirty="0"/>
          </a:p>
        </p:txBody>
      </p:sp>
      <p:pic>
        <p:nvPicPr>
          <p:cNvPr id="5" name="4 İçerik Yer Tutucusu" descr="petrol-turkiy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355977" y="1484784"/>
            <a:ext cx="4788024" cy="5373216"/>
          </a:xfrm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123728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/>
              <a:t>Kömürü gerektiğinde yakarak </a:t>
            </a:r>
            <a:endParaRPr lang="tr-TR" dirty="0"/>
          </a:p>
        </p:txBody>
      </p:sp>
      <p:pic>
        <p:nvPicPr>
          <p:cNvPr id="5" name="4 İçerik Yer Tutucusu" descr="indi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556792"/>
            <a:ext cx="5076056" cy="5301208"/>
          </a:xfrm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1043608" y="5815584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iriş">
            <a:hlinkClick r:id="" action="ppaction://hlinkshowjump?jump=firstslide" highlightClick="1"/>
          </p:cNvPr>
          <p:cNvSpPr/>
          <p:nvPr/>
        </p:nvSpPr>
        <p:spPr>
          <a:xfrm>
            <a:off x="2051720" y="5815584"/>
            <a:ext cx="1042416" cy="104241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ül">
  <a:themeElements>
    <a:clrScheme name="Modü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ü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ü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59</TotalTime>
  <Words>123</Words>
  <Application>Microsoft Office PowerPoint</Application>
  <PresentationFormat>Ekran Gösterisi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Modül</vt:lpstr>
      <vt:lpstr>Kaynaklar tükeniyor , tasarruf yapalım</vt:lpstr>
      <vt:lpstr>Slayt 2</vt:lpstr>
      <vt:lpstr>Slayt 3</vt:lpstr>
      <vt:lpstr>Peki kaynakları nasıl koruruz ???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flora</dc:creator>
  <cp:keywords>www.sorubak.com</cp:keywords>
  <dc:description>www.sorubak.com</dc:description>
  <cp:lastModifiedBy>Dogan</cp:lastModifiedBy>
  <cp:revision>www.sorubak.com</cp:revision>
  <dcterms:created xsi:type="dcterms:W3CDTF">2013-02-25T09:01:38Z</dcterms:created>
  <dcterms:modified xsi:type="dcterms:W3CDTF">2013-02-27T17:47:32Z</dcterms:modified>
  <cp:category>www.sorubak.com</cp:category>
  <cp:contentType>www.sorubak.com</cp:contentType>
  <cp:contentStatus>www.sorubak.com</cp:contentStatus>
  <cp:version>www.sorubak.com</cp:version>
</cp:coreProperties>
</file>