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91787D-6A61-4108-A8CD-9DAEC71DF253}" type="datetimeFigureOut">
              <a:rPr lang="tr-TR" smtClean="0"/>
              <a:pPr/>
              <a:t>02.10.2013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1B4B7F-0B3A-45F6-85D6-AEBA7A1E7E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1036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Başlık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2" name="21 Alt Başlık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36D699-C746-4C38-9A57-754E727AB3E5}" type="datetime1">
              <a:rPr lang="tr-TR" smtClean="0"/>
              <a:pPr/>
              <a:t>02.10.2013</a:t>
            </a:fld>
            <a:endParaRPr lang="tr-TR"/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ZİYA  FIRINCIOĞULLARI - 26.09.2013</a:t>
            </a:r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28A4B7-CB99-4F46-823F-8375FB1A85E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ipe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78EA55-FD57-4A3B-8A67-1490860549C8}" type="datetime1">
              <a:rPr lang="tr-TR" smtClean="0"/>
              <a:pPr/>
              <a:t>02.10.2013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ZİYA  FIRINCIOĞULLARI - 26.09.2013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28A4B7-CB99-4F46-823F-8375FB1A85E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ipe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4FA355-3165-45BA-B728-83D5296992A6}" type="datetime1">
              <a:rPr lang="tr-TR" smtClean="0"/>
              <a:pPr/>
              <a:t>02.10.2013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ZİYA  FIRINCIOĞULLARI - 26.09.2013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28A4B7-CB99-4F46-823F-8375FB1A85E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ipe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885C7B-406C-4747-A32F-4EFC4EDA152A}" type="datetime1">
              <a:rPr lang="tr-TR" smtClean="0"/>
              <a:pPr/>
              <a:t>02.10.2013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ZİYA  FIRINCIOĞULLARI - 26.09.2013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28A4B7-CB99-4F46-823F-8375FB1A85E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ipe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5A94295-79D2-4C89-A617-24323C504438}" type="datetime1">
              <a:rPr lang="tr-TR" smtClean="0"/>
              <a:pPr/>
              <a:t>02.10.2013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ZİYA  FIRINCIOĞULLARI - 26.09.2013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28A4B7-CB99-4F46-823F-8375FB1A85E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Dikdörtgen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ipe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134252-0CA6-4555-87A5-195DB6F5CB48}" type="datetime1">
              <a:rPr lang="tr-TR" smtClean="0"/>
              <a:pPr/>
              <a:t>02.10.2013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ZİYA  FIRINCIOĞULLARI - 26.09.2013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28A4B7-CB99-4F46-823F-8375FB1A85E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ipe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5FE796-68FF-48ED-92DE-41032FCA8800}" type="datetime1">
              <a:rPr lang="tr-TR" smtClean="0"/>
              <a:pPr/>
              <a:t>02.10.2013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ZİYA  FIRINCIOĞULLARI - 26.09.2013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28A4B7-CB99-4F46-823F-8375FB1A85E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ipe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466AE8-1686-45B2-B2C1-4B9A07FB3C56}" type="datetime1">
              <a:rPr lang="tr-TR" smtClean="0"/>
              <a:pPr/>
              <a:t>02.10.2013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ZİYA  FIRINCIOĞULLARI - 26.09.2013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28A4B7-CB99-4F46-823F-8375FB1A85E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ipe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0908E2-3907-4BF4-B433-6CEE1C795BA0}" type="datetime1">
              <a:rPr lang="tr-TR" smtClean="0"/>
              <a:pPr/>
              <a:t>02.10.2013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ZİYA  FIRINCIOĞULLARI - 26.09.2013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28A4B7-CB99-4F46-823F-8375FB1A85E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5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ipe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2A5239-C7FA-4E7C-9730-238099003708}" type="datetime1">
              <a:rPr lang="tr-TR" smtClean="0"/>
              <a:pPr/>
              <a:t>02.10.2013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ZİYA  FIRINCIOĞULLARI - 26.09.2013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28A4B7-CB99-4F46-823F-8375FB1A85E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ipe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EEAA878-05F5-4391-B66C-2057A6B22ED3}" type="datetime1">
              <a:rPr lang="tr-TR" smtClean="0"/>
              <a:pPr/>
              <a:t>02.10.2013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ZİYA  FIRINCIOĞULLARI - 26.09.2013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28A4B7-CB99-4F46-823F-8375FB1A85E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9" name="8 Akış Çizelgesi: İşlem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Akış Çizelgesi: İşlem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  <p:transition>
    <p:wipe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Pasta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Halka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6B83980-DBAF-4BDC-93B6-419AF8FAC8C3}" type="datetime1">
              <a:rPr lang="tr-TR" smtClean="0"/>
              <a:pPr/>
              <a:t>02.10.2013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r>
              <a:rPr lang="tr-TR" smtClean="0"/>
              <a:t>ZİYA  FIRINCIOĞULLARI - 26.09.2013</a:t>
            </a:r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428A4B7-CB99-4F46-823F-8375FB1A85E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5" name="14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>
    <p:wipe dir="u"/>
  </p:transition>
  <p:hf sldNum="0" hd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İYİ BİR DİNLEYİCİ VE KONUŞMACIYIM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solidFill>
                  <a:srgbClr val="0070C0"/>
                </a:solidFill>
              </a:rPr>
              <a:t>1. Siz öğretmenlerimizle ve arkadaşlarımızla  </a:t>
            </a:r>
            <a:r>
              <a:rPr lang="tr-TR" dirty="0" smtClean="0">
                <a:solidFill>
                  <a:srgbClr val="FF0000"/>
                </a:solidFill>
              </a:rPr>
              <a:t>iletişim kurarken  </a:t>
            </a:r>
            <a:r>
              <a:rPr lang="tr-TR" dirty="0" smtClean="0">
                <a:solidFill>
                  <a:srgbClr val="0070C0"/>
                </a:solidFill>
              </a:rPr>
              <a:t>nelere dikkat edersiniz  ? Söyleyiniz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 - 26.09.2013</a:t>
            </a:r>
            <a:endParaRPr lang="tr-TR"/>
          </a:p>
        </p:txBody>
      </p:sp>
      <p:sp>
        <p:nvSpPr>
          <p:cNvPr id="6" name="Yuvarlatılmış Dikdörtgen 7"/>
          <p:cNvSpPr/>
          <p:nvPr/>
        </p:nvSpPr>
        <p:spPr>
          <a:xfrm>
            <a:off x="6660232" y="1196752"/>
            <a:ext cx="1781175" cy="333375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www.</a:t>
            </a:r>
            <a:r>
              <a:rPr kumimoji="0" lang="tr-TR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sorubak</a:t>
            </a:r>
            <a:r>
              <a:rPr kumimoji="0" lang="tr-TR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.com</a:t>
            </a:r>
            <a:endParaRPr kumimoji="0" lang="tr-TR" sz="11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2357453"/>
          </a:xfrm>
        </p:spPr>
        <p:txBody>
          <a:bodyPr>
            <a:normAutofit fontScale="90000"/>
          </a:bodyPr>
          <a:lstStyle/>
          <a:p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iletişim  :   </a:t>
            </a:r>
            <a:r>
              <a:rPr lang="tr-TR" dirty="0" smtClean="0"/>
              <a:t>Bilgi , duygu ve düşüncelerin  her türlü  yolla  kişiler  arasında  paylaşılmasına </a:t>
            </a:r>
            <a:r>
              <a:rPr lang="tr-TR" dirty="0" smtClean="0">
                <a:solidFill>
                  <a:srgbClr val="FF0000"/>
                </a:solidFill>
              </a:rPr>
              <a:t>iletişim denir.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214414" y="3643314"/>
            <a:ext cx="7406640" cy="1752600"/>
          </a:xfrm>
        </p:spPr>
        <p:txBody>
          <a:bodyPr/>
          <a:lstStyle/>
          <a:p>
            <a:r>
              <a:rPr lang="tr-TR" dirty="0" smtClean="0">
                <a:solidFill>
                  <a:srgbClr val="00B0F0"/>
                </a:solidFill>
              </a:rPr>
              <a:t>İletişime  </a:t>
            </a:r>
            <a:r>
              <a:rPr lang="tr-TR" dirty="0" smtClean="0">
                <a:solidFill>
                  <a:srgbClr val="00B050"/>
                </a:solidFill>
              </a:rPr>
              <a:t>haberleşme</a:t>
            </a:r>
            <a:r>
              <a:rPr lang="tr-TR" dirty="0" smtClean="0">
                <a:solidFill>
                  <a:srgbClr val="00B0F0"/>
                </a:solidFill>
              </a:rPr>
              <a:t> de  denilebilir.</a:t>
            </a:r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 - 26.09.2013</a:t>
            </a:r>
            <a:endParaRPr lang="tr-TR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642919"/>
            <a:ext cx="7772400" cy="1857388"/>
          </a:xfrm>
        </p:spPr>
        <p:txBody>
          <a:bodyPr>
            <a:normAutofit/>
          </a:bodyPr>
          <a:lstStyle/>
          <a:p>
            <a:r>
              <a:rPr lang="tr-TR" dirty="0" smtClean="0"/>
              <a:t> Öğretmenlerimiz ve  arkadaşlarımızla  iletişim kurarken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2857496"/>
            <a:ext cx="6400800" cy="2781304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7030A0"/>
                </a:solidFill>
              </a:rPr>
              <a:t>Aşağıdaki uygun davranışları  göstermeliyiz.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1. </a:t>
            </a:r>
            <a:r>
              <a:rPr lang="tr-TR" dirty="0" smtClean="0">
                <a:solidFill>
                  <a:srgbClr val="00B050"/>
                </a:solidFill>
              </a:rPr>
              <a:t>Öğretmenimize  ve arkadaşlarımıza her zaman saygılı davranmalıyız.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2. </a:t>
            </a:r>
            <a:r>
              <a:rPr lang="tr-TR" dirty="0" smtClean="0">
                <a:solidFill>
                  <a:srgbClr val="FFC000"/>
                </a:solidFill>
              </a:rPr>
              <a:t>Konuşan kişiyi dikkatle dinlemeliyiz.</a:t>
            </a:r>
          </a:p>
          <a:p>
            <a:endParaRPr lang="tr-TR" dirty="0">
              <a:solidFill>
                <a:srgbClr val="7030A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 - 26.09.2013</a:t>
            </a:r>
            <a:endParaRPr lang="tr-TR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785795"/>
            <a:ext cx="7772400" cy="2143139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3.</a:t>
            </a:r>
            <a:r>
              <a:rPr lang="tr-TR" dirty="0" smtClean="0">
                <a:solidFill>
                  <a:srgbClr val="00B050"/>
                </a:solidFill>
              </a:rPr>
              <a:t>Konuşanın sözünü kesmemeli, söz almadan konuşmamalıyız.</a:t>
            </a:r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220980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4. </a:t>
            </a:r>
            <a:r>
              <a:rPr lang="tr-TR" dirty="0" smtClean="0">
                <a:solidFill>
                  <a:schemeClr val="tx1"/>
                </a:solidFill>
              </a:rPr>
              <a:t>Eğer konuşmacı  siz iseniz ; dinleyenlere </a:t>
            </a:r>
            <a:r>
              <a:rPr lang="tr-TR" dirty="0" smtClean="0">
                <a:solidFill>
                  <a:srgbClr val="FF0000"/>
                </a:solidFill>
              </a:rPr>
              <a:t>göz teması </a:t>
            </a:r>
            <a:r>
              <a:rPr lang="tr-TR" dirty="0" smtClean="0">
                <a:solidFill>
                  <a:schemeClr val="tx1"/>
                </a:solidFill>
              </a:rPr>
              <a:t>kurmalı , sesinizi iyi ayarlamalı  ve akıcı  konuşmalısınız.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 - 26.09.2013</a:t>
            </a:r>
            <a:endParaRPr lang="tr-TR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857233"/>
            <a:ext cx="7772400" cy="2743218"/>
          </a:xfrm>
        </p:spPr>
        <p:txBody>
          <a:bodyPr>
            <a:normAutofit/>
          </a:bodyPr>
          <a:lstStyle/>
          <a:p>
            <a:r>
              <a:rPr lang="tr-TR" dirty="0" smtClean="0"/>
              <a:t>5. Konuşmalarınızda </a:t>
            </a:r>
            <a:r>
              <a:rPr lang="tr-TR" dirty="0" smtClean="0">
                <a:solidFill>
                  <a:srgbClr val="FF0000"/>
                </a:solidFill>
              </a:rPr>
              <a:t>günaydın,iyi günler , iyi akşamlar , hoşça  kalın, merhaba  vb. </a:t>
            </a:r>
            <a:r>
              <a:rPr lang="tr-TR" dirty="0" smtClean="0">
                <a:solidFill>
                  <a:srgbClr val="00B0F0"/>
                </a:solidFill>
              </a:rPr>
              <a:t>Nezaket ifadelerini  kullanmalısınız.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142976" y="4286256"/>
            <a:ext cx="7406640" cy="175260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6. </a:t>
            </a:r>
            <a:r>
              <a:rPr lang="tr-TR" dirty="0" smtClean="0">
                <a:solidFill>
                  <a:srgbClr val="7030A0"/>
                </a:solidFill>
              </a:rPr>
              <a:t>Eleştirileri hoş karşılamalı  ve eleştirilerimizi kırıcı olmadan  yapmalıyız.</a:t>
            </a:r>
            <a:endParaRPr lang="tr-TR" dirty="0">
              <a:solidFill>
                <a:srgbClr val="7030A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 - 26.09.2013</a:t>
            </a:r>
            <a:endParaRPr lang="tr-TR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642919"/>
            <a:ext cx="7772400" cy="1643073"/>
          </a:xfrm>
        </p:spPr>
        <p:txBody>
          <a:bodyPr>
            <a:normAutofit/>
          </a:bodyPr>
          <a:lstStyle/>
          <a:p>
            <a:r>
              <a:rPr lang="tr-TR" dirty="0" smtClean="0"/>
              <a:t>Bu davranışlara sahip olduğumuzda 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2714620"/>
            <a:ext cx="6400800" cy="2924180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00B050"/>
                </a:solidFill>
              </a:rPr>
              <a:t>Öğretmenlerimizle  ve arkadaşlarımızla  daha iyi ve kolay iletişim kuracağımızı ve birbirimize olan sevgi , saygı  ve hoşgörünün artacağını  bilmeliyiz.</a:t>
            </a:r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 - 26.09.2013</a:t>
            </a:r>
            <a:endParaRPr lang="tr-TR"/>
          </a:p>
        </p:txBody>
      </p:sp>
      <p:sp>
        <p:nvSpPr>
          <p:cNvPr id="5" name="Yuvarlatılmış Dikdörtgen 7"/>
          <p:cNvSpPr/>
          <p:nvPr/>
        </p:nvSpPr>
        <p:spPr>
          <a:xfrm>
            <a:off x="6660232" y="1196752"/>
            <a:ext cx="1781175" cy="333375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www.</a:t>
            </a:r>
            <a:r>
              <a:rPr kumimoji="0" lang="tr-TR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sorubak</a:t>
            </a:r>
            <a:r>
              <a:rPr kumimoji="0" lang="tr-TR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.com</a:t>
            </a:r>
            <a:endParaRPr kumimoji="0" lang="tr-TR" sz="11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785795"/>
            <a:ext cx="7772400" cy="1857387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İyi  Bir Dinleyici Şunları Yapar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2643182"/>
            <a:ext cx="6400800" cy="2995618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tr-TR" dirty="0" smtClean="0">
                <a:solidFill>
                  <a:srgbClr val="0070C0"/>
                </a:solidFill>
              </a:rPr>
              <a:t>Konuşmacının sözünü kesmez ve  konuşanın yüzüne bakar.</a:t>
            </a:r>
          </a:p>
          <a:p>
            <a:pPr marL="514350" indent="-514350"/>
            <a:r>
              <a:rPr lang="tr-TR" dirty="0" smtClean="0">
                <a:solidFill>
                  <a:srgbClr val="00B050"/>
                </a:solidFill>
              </a:rPr>
              <a:t>2.Konuşanı dikkatle ve can kulağı ile dinler.</a:t>
            </a: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 - 26.09.2013</a:t>
            </a:r>
            <a:endParaRPr lang="tr-TR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1571636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İyi Bir  Konuşmacı Şunları  Yapar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2357430"/>
            <a:ext cx="6400800" cy="3281370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tr-TR" dirty="0" smtClean="0">
                <a:solidFill>
                  <a:schemeClr val="tx1"/>
                </a:solidFill>
              </a:rPr>
              <a:t>Konuşmasını planlar ve söyleyeceklerini  önce düşünür.</a:t>
            </a:r>
          </a:p>
          <a:p>
            <a:pPr marL="514350" indent="-514350"/>
            <a:r>
              <a:rPr lang="tr-TR" dirty="0" smtClean="0">
                <a:solidFill>
                  <a:srgbClr val="0070C0"/>
                </a:solidFill>
              </a:rPr>
              <a:t>2.Her zaman nezaket ifadelerini kullanır ve dinleyicilerin yüzüne bakar.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 - 26.09.2013</a:t>
            </a:r>
            <a:endParaRPr lang="tr-TR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1785949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Değerlendirme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143248"/>
            <a:ext cx="6400800" cy="2495552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chemeClr val="tx1"/>
                </a:solidFill>
              </a:rPr>
              <a:t>“ TATLI DİL YILANI DELİĞİNDEN ÇIKARIR .”</a:t>
            </a:r>
          </a:p>
          <a:p>
            <a:r>
              <a:rPr lang="tr-TR" dirty="0" smtClean="0">
                <a:solidFill>
                  <a:srgbClr val="0070C0"/>
                </a:solidFill>
              </a:rPr>
              <a:t>Atasözünü araştırınız ve araştırma sonuçlarını defterinize yazınız.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 - 26.09.2013</a:t>
            </a:r>
            <a:endParaRPr lang="tr-TR"/>
          </a:p>
        </p:txBody>
      </p:sp>
      <p:sp>
        <p:nvSpPr>
          <p:cNvPr id="5" name="Yuvarlatılmış Dikdörtgen 7"/>
          <p:cNvSpPr/>
          <p:nvPr/>
        </p:nvSpPr>
        <p:spPr>
          <a:xfrm>
            <a:off x="6660232" y="1196752"/>
            <a:ext cx="1781175" cy="333375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www.</a:t>
            </a:r>
            <a:r>
              <a:rPr kumimoji="0" lang="tr-TR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sorubak</a:t>
            </a:r>
            <a:r>
              <a:rPr kumimoji="0" lang="tr-TR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.com</a:t>
            </a:r>
            <a:endParaRPr kumimoji="0" lang="tr-TR" sz="11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ndönümü">
  <a:themeElements>
    <a:clrScheme name="Gündönümü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Gündönümü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ündönümü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78</TotalTime>
  <Words>248</Words>
  <Application>Microsoft Office PowerPoint</Application>
  <PresentationFormat>Ekran Gösterisi (4:3)</PresentationFormat>
  <Paragraphs>35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Gündönümü</vt:lpstr>
      <vt:lpstr>İYİ BİR DİNLEYİCİ VE KONUŞMACIYIM</vt:lpstr>
      <vt:lpstr> iletişim  :   Bilgi , duygu ve düşüncelerin  her türlü  yolla  kişiler  arasında  paylaşılmasına iletişim denir.</vt:lpstr>
      <vt:lpstr> Öğretmenlerimiz ve  arkadaşlarımızla  iletişim kurarken</vt:lpstr>
      <vt:lpstr>3.Konuşanın sözünü kesmemeli, söz almadan konuşmamalıyız.</vt:lpstr>
      <vt:lpstr>5. Konuşmalarınızda günaydın,iyi günler , iyi akşamlar , hoşça  kalın, merhaba  vb. Nezaket ifadelerini  kullanmalısınız.</vt:lpstr>
      <vt:lpstr>Bu davranışlara sahip olduğumuzda </vt:lpstr>
      <vt:lpstr>İyi  Bir Dinleyici Şunları Yapar</vt:lpstr>
      <vt:lpstr>İyi Bir  Konuşmacı Şunları  Yapar</vt:lpstr>
      <vt:lpstr>Değerlendirme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ZIYA68</dc:creator>
  <cp:keywords>www.sorubak.com</cp:keywords>
  <dc:description>www.sorubak.com</dc:description>
  <cp:lastModifiedBy>Dogan</cp:lastModifiedBy>
  <cp:revision>www.sorubak.com</cp:revision>
  <dcterms:created xsi:type="dcterms:W3CDTF">2013-09-26T09:56:51Z</dcterms:created>
  <dcterms:modified xsi:type="dcterms:W3CDTF">2013-10-02T06:14:00Z</dcterms:modified>
  <cp:category>www.sorubak.com</cp:category>
</cp:coreProperties>
</file>