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1" r:id="rId4"/>
    <p:sldId id="280" r:id="rId5"/>
    <p:sldId id="279" r:id="rId6"/>
    <p:sldId id="278" r:id="rId7"/>
    <p:sldId id="277" r:id="rId8"/>
    <p:sldId id="276" r:id="rId9"/>
    <p:sldId id="275" r:id="rId10"/>
    <p:sldId id="274" r:id="rId11"/>
    <p:sldId id="273" r:id="rId12"/>
    <p:sldId id="272" r:id="rId13"/>
    <p:sldId id="271" r:id="rId14"/>
    <p:sldId id="270" r:id="rId15"/>
    <p:sldId id="269" r:id="rId16"/>
    <p:sldId id="284" r:id="rId17"/>
    <p:sldId id="267"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23.05.2013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23.05.2013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4750">
        <p14:vortex/>
        <p:sndAc>
          <p:stSnd>
            <p:snd r:embed="rId14"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TÜRKÇE</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İYELİK EKLERİ</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p>
          <a:p>
            <a:pPr algn="ct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www.</a:t>
            </a:r>
            <a:r>
              <a:rPr lang="tr-TR" sz="5400" b="1" dirty="0" err="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sorubak</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.com</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9849" y="239475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35147926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2000"/>
                                        <p:tgtEl>
                                          <p:spTgt spid="6">
                                            <p:txEl>
                                              <p:pRg st="0" end="0"/>
                                            </p:txEl>
                                          </p:spTgt>
                                        </p:tgtEl>
                                      </p:cBhvr>
                                    </p:animEffect>
                                    <p:anim calcmode="lin" valueType="num">
                                      <p:cBhvr>
                                        <p:cTn id="24"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5">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5">
                                            <p:txEl>
                                              <p:pRg st="0" end="0"/>
                                            </p:txEl>
                                          </p:spTgt>
                                        </p:tgtEl>
                                        <p:attrNameLst>
                                          <p:attrName>ppt_w</p:attrName>
                                        </p:attrNameLst>
                                      </p:cBhvr>
                                    </p:anim>
                                    <p:anim by="(#ppt_w*0.50)" calcmode="lin" valueType="num">
                                      <p:cBhvr>
                                        <p:cTn id="32" dur="500" decel="50000" autoRev="1" fill="hold">
                                          <p:stCondLst>
                                            <p:cond delay="0"/>
                                          </p:stCondLst>
                                        </p:cTn>
                                        <p:tgtEl>
                                          <p:spTgt spid="5">
                                            <p:txEl>
                                              <p:pRg st="0" end="0"/>
                                            </p:txEl>
                                          </p:spTgt>
                                        </p:tgtEl>
                                        <p:attrNameLst>
                                          <p:attrName>ppt_x</p:attrName>
                                        </p:attrNameLst>
                                      </p:cBhvr>
                                    </p:anim>
                                    <p:anim from="(-#ppt_h/2)" to="(#ppt_y)" calcmode="lin" valueType="num">
                                      <p:cBhvr>
                                        <p:cTn id="33" dur="1000" fill="hold">
                                          <p:stCondLst>
                                            <p:cond delay="0"/>
                                          </p:stCondLst>
                                        </p:cTn>
                                        <p:tgtEl>
                                          <p:spTgt spid="5">
                                            <p:txEl>
                                              <p:pRg st="0" end="0"/>
                                            </p:txEl>
                                          </p:spTgt>
                                        </p:tgtEl>
                                        <p:attrNameLst>
                                          <p:attrName>ppt_y</p:attrName>
                                        </p:attrNameLst>
                                      </p:cBhvr>
                                    </p:anim>
                                    <p:animRot by="21600000">
                                      <p:cBhvr>
                                        <p:cTn id="34" dur="1000" fill="hold">
                                          <p:stCondLst>
                                            <p:cond delay="0"/>
                                          </p:stCondLst>
                                        </p:cTn>
                                        <p:tgtEl>
                                          <p:spTgt spid="5">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5">
                                            <p:txEl>
                                              <p:pRg st="1" end="1"/>
                                            </p:txEl>
                                          </p:spTgt>
                                        </p:tgtEl>
                                        <p:attrNameLst>
                                          <p:attrName>style.visibility</p:attrName>
                                        </p:attrNameLst>
                                      </p:cBhvr>
                                      <p:to>
                                        <p:strVal val="visible"/>
                                      </p:to>
                                    </p:set>
                                    <p:anim by="(-#ppt_w*2)" calcmode="lin" valueType="num">
                                      <p:cBhvr rctx="PPT">
                                        <p:cTn id="39" dur="500" autoRev="1" fill="hold">
                                          <p:stCondLst>
                                            <p:cond delay="0"/>
                                          </p:stCondLst>
                                        </p:cTn>
                                        <p:tgtEl>
                                          <p:spTgt spid="5">
                                            <p:txEl>
                                              <p:pRg st="1" end="1"/>
                                            </p:txEl>
                                          </p:spTgt>
                                        </p:tgtEl>
                                        <p:attrNameLst>
                                          <p:attrName>ppt_w</p:attrName>
                                        </p:attrNameLst>
                                      </p:cBhvr>
                                    </p:anim>
                                    <p:anim by="(#ppt_w*0.50)" calcmode="lin" valueType="num">
                                      <p:cBhvr>
                                        <p:cTn id="40" dur="500" decel="50000" autoRev="1" fill="hold">
                                          <p:stCondLst>
                                            <p:cond delay="0"/>
                                          </p:stCondLst>
                                        </p:cTn>
                                        <p:tgtEl>
                                          <p:spTgt spid="5">
                                            <p:txEl>
                                              <p:pRg st="1" end="1"/>
                                            </p:txEl>
                                          </p:spTgt>
                                        </p:tgtEl>
                                        <p:attrNameLst>
                                          <p:attrName>ppt_x</p:attrName>
                                        </p:attrNameLst>
                                      </p:cBhvr>
                                    </p:anim>
                                    <p:anim from="(-#ppt_h/2)" to="(#ppt_y)" calcmode="lin" valueType="num">
                                      <p:cBhvr>
                                        <p:cTn id="41" dur="1000" fill="hold">
                                          <p:stCondLst>
                                            <p:cond delay="0"/>
                                          </p:stCondLst>
                                        </p:cTn>
                                        <p:tgtEl>
                                          <p:spTgt spid="5">
                                            <p:txEl>
                                              <p:pRg st="1" end="1"/>
                                            </p:txEl>
                                          </p:spTgt>
                                        </p:tgtEl>
                                        <p:attrNameLst>
                                          <p:attrName>ppt_y</p:attrName>
                                        </p:attrNameLst>
                                      </p:cBhvr>
                                    </p:anim>
                                    <p:animRot by="21600000">
                                      <p:cBhvr>
                                        <p:cTn id="42"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NOT:</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0" y="776898"/>
            <a:ext cx="8928992" cy="5016758"/>
          </a:xfrm>
          <a:prstGeom prst="rect">
            <a:avLst/>
          </a:prstGeom>
          <a:noFill/>
        </p:spPr>
        <p:txBody>
          <a:bodyPr wrap="square" lIns="91440" tIns="45720" rIns="91440" bIns="45720">
            <a:spAutoFit/>
          </a:bodyPr>
          <a:lstStyle/>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sözcüğünün anlamı, günlük yaşamda kullanmadığımız için çabuk unutulur. İyelik eklerini öğrenmek için ya da akılda tutabilmek için öncelikle bu sözcüğün anlamını iyice öğrenmeliyiz.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3260642324"/>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4832092"/>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Şunu anlatmaya çalışıyorum: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a:t>
            </a: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 sözcüğünü gördüğümüzde, zihnimizde hemen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aitlik</a:t>
            </a: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 ve “</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sahiplik</a:t>
            </a: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 sözcükleri canlanmalıdır.</a:t>
            </a:r>
          </a:p>
        </p:txBody>
      </p:sp>
      <p:sp>
        <p:nvSpPr>
          <p:cNvPr id="7" name="Dikdörtgen 6"/>
          <p:cNvSpPr/>
          <p:nvPr/>
        </p:nvSpPr>
        <p:spPr>
          <a:xfrm>
            <a:off x="205813" y="5025370"/>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İyelik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aitlik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sahiplik</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70895036"/>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7">
                                            <p:txEl>
                                              <p:pRg st="0" end="0"/>
                                            </p:txEl>
                                          </p:spTgt>
                                        </p:tgtEl>
                                        <p:attrNameLst>
                                          <p:attrName>ppt_w</p:attrName>
                                        </p:attrNameLst>
                                      </p:cBhvr>
                                    </p:anim>
                                    <p:anim by="(#ppt_w*0.50)" calcmode="lin" valueType="num">
                                      <p:cBhvr>
                                        <p:cTn id="17" dur="500" decel="50000" autoRev="1" fill="hold">
                                          <p:stCondLst>
                                            <p:cond delay="0"/>
                                          </p:stCondLst>
                                        </p:cTn>
                                        <p:tgtEl>
                                          <p:spTgt spid="7">
                                            <p:txEl>
                                              <p:pRg st="0" end="0"/>
                                            </p:txEl>
                                          </p:spTgt>
                                        </p:tgtEl>
                                        <p:attrNameLst>
                                          <p:attrName>ppt_x</p:attrName>
                                        </p:attrNameLst>
                                      </p:cBhvr>
                                    </p:anim>
                                    <p:anim from="(-#ppt_h/2)" to="(#ppt_y)" calcmode="lin" valueType="num">
                                      <p:cBhvr>
                                        <p:cTn id="18" dur="1000" fill="hold">
                                          <p:stCondLst>
                                            <p:cond delay="0"/>
                                          </p:stCondLst>
                                        </p:cTn>
                                        <p:tgtEl>
                                          <p:spTgt spid="7">
                                            <p:txEl>
                                              <p:pRg st="0" end="0"/>
                                            </p:txEl>
                                          </p:spTgt>
                                        </p:tgtEl>
                                        <p:attrNameLst>
                                          <p:attrName>ppt_y</p:attrName>
                                        </p:attrNameLst>
                                      </p:cBhvr>
                                    </p:anim>
                                    <p:animRot by="21600000">
                                      <p:cBhvr>
                                        <p:cTn id="19"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6863417"/>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Türkçede üçü tekil ve üçü çoğul olmak üzere toplam altı tane kişi zamiri vardır: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sen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o</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tekil</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biz</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siz</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onlar</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çoğul</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Adlara getirilen iyelik ekleri, bu altı kişi zamirinden herhangi birine ait olma anlamı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kazandırır.</a:t>
            </a: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endPar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415524421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2" end="2"/>
                                            </p:txEl>
                                          </p:spTgt>
                                        </p:tgtEl>
                                        <p:attrNameLst>
                                          <p:attrName>style.visibility</p:attrName>
                                        </p:attrNameLst>
                                      </p:cBhvr>
                                      <p:to>
                                        <p:strVal val="visible"/>
                                      </p:to>
                                    </p:set>
                                    <p:anim calcmode="lin" valueType="num">
                                      <p:cBhvr>
                                        <p:cTn id="16"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KOLYE:</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6898"/>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(benim kolyem, kolye bana ait)</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1.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tekil iyelik eki</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0" y="2636912"/>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(senin kolyen, kolye sana ait)</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2.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tekil iyelik eki</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07504" y="4581128"/>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(onun kolyesi, kolye ona ait)</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3.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tekil iyelik eki</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49710814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5">
                                            <p:txEl>
                                              <p:pRg st="1" end="1"/>
                                            </p:txEl>
                                          </p:spTgt>
                                        </p:tgtEl>
                                        <p:attrNameLst>
                                          <p:attrName>style.visibility</p:attrName>
                                        </p:attrNameLst>
                                      </p:cBhvr>
                                      <p:to>
                                        <p:strVal val="visible"/>
                                      </p:to>
                                    </p:set>
                                    <p:anim by="(-#ppt_w*2)" calcmode="lin" valueType="num">
                                      <p:cBhvr rctx="PPT">
                                        <p:cTn id="24" dur="500" autoRev="1" fill="hold">
                                          <p:stCondLst>
                                            <p:cond delay="0"/>
                                          </p:stCondLst>
                                        </p:cTn>
                                        <p:tgtEl>
                                          <p:spTgt spid="5">
                                            <p:txEl>
                                              <p:pRg st="1" end="1"/>
                                            </p:txEl>
                                          </p:spTgt>
                                        </p:tgtEl>
                                        <p:attrNameLst>
                                          <p:attrName>ppt_w</p:attrName>
                                        </p:attrNameLst>
                                      </p:cBhvr>
                                    </p:anim>
                                    <p:anim by="(#ppt_w*0.50)" calcmode="lin" valueType="num">
                                      <p:cBhvr>
                                        <p:cTn id="25" dur="500" decel="50000" autoRev="1" fill="hold">
                                          <p:stCondLst>
                                            <p:cond delay="0"/>
                                          </p:stCondLst>
                                        </p:cTn>
                                        <p:tgtEl>
                                          <p:spTgt spid="5">
                                            <p:txEl>
                                              <p:pRg st="1" end="1"/>
                                            </p:txEl>
                                          </p:spTgt>
                                        </p:tgtEl>
                                        <p:attrNameLst>
                                          <p:attrName>ppt_x</p:attrName>
                                        </p:attrNameLst>
                                      </p:cBhvr>
                                    </p:anim>
                                    <p:anim from="(-#ppt_h/2)" to="(#ppt_y)" calcmode="lin" valueType="num">
                                      <p:cBhvr>
                                        <p:cTn id="26" dur="1000" fill="hold">
                                          <p:stCondLst>
                                            <p:cond delay="0"/>
                                          </p:stCondLst>
                                        </p:cTn>
                                        <p:tgtEl>
                                          <p:spTgt spid="5">
                                            <p:txEl>
                                              <p:pRg st="1" end="1"/>
                                            </p:txEl>
                                          </p:spTgt>
                                        </p:tgtEl>
                                        <p:attrNameLst>
                                          <p:attrName>ppt_y</p:attrName>
                                        </p:attrNameLst>
                                      </p:cBhvr>
                                    </p:anim>
                                    <p:animRot by="21600000">
                                      <p:cBhvr>
                                        <p:cTn id="27" dur="1000" fill="hold">
                                          <p:stCondLst>
                                            <p:cond delay="0"/>
                                          </p:stCondLst>
                                        </p:cTn>
                                        <p:tgtEl>
                                          <p:spTgt spid="5">
                                            <p:txEl>
                                              <p:pRg st="1" end="1"/>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nodeType="clickEffect">
                                  <p:stCondLst>
                                    <p:cond delay="0"/>
                                  </p:stCondLst>
                                  <p:iterate type="lt">
                                    <p:tmPct val="10000"/>
                                  </p:iterate>
                                  <p:childTnLst>
                                    <p:set>
                                      <p:cBhvr>
                                        <p:cTn id="31" dur="1" fill="hold">
                                          <p:stCondLst>
                                            <p:cond delay="0"/>
                                          </p:stCondLst>
                                        </p:cTn>
                                        <p:tgtEl>
                                          <p:spTgt spid="5">
                                            <p:txEl>
                                              <p:pRg st="3" end="3"/>
                                            </p:txEl>
                                          </p:spTgt>
                                        </p:tgtEl>
                                        <p:attrNameLst>
                                          <p:attrName>style.visibility</p:attrName>
                                        </p:attrNameLst>
                                      </p:cBhvr>
                                      <p:to>
                                        <p:strVal val="visible"/>
                                      </p:to>
                                    </p:set>
                                    <p:anim by="(-#ppt_w*2)" calcmode="lin" valueType="num">
                                      <p:cBhvr rctx="PPT">
                                        <p:cTn id="32" dur="500" autoRev="1" fill="hold">
                                          <p:stCondLst>
                                            <p:cond delay="0"/>
                                          </p:stCondLst>
                                        </p:cTn>
                                        <p:tgtEl>
                                          <p:spTgt spid="5">
                                            <p:txEl>
                                              <p:pRg st="3" end="3"/>
                                            </p:txEl>
                                          </p:spTgt>
                                        </p:tgtEl>
                                        <p:attrNameLst>
                                          <p:attrName>ppt_w</p:attrName>
                                        </p:attrNameLst>
                                      </p:cBhvr>
                                    </p:anim>
                                    <p:anim by="(#ppt_w*0.50)" calcmode="lin" valueType="num">
                                      <p:cBhvr>
                                        <p:cTn id="33" dur="500" decel="50000" autoRev="1" fill="hold">
                                          <p:stCondLst>
                                            <p:cond delay="0"/>
                                          </p:stCondLst>
                                        </p:cTn>
                                        <p:tgtEl>
                                          <p:spTgt spid="5">
                                            <p:txEl>
                                              <p:pRg st="3" end="3"/>
                                            </p:txEl>
                                          </p:spTgt>
                                        </p:tgtEl>
                                        <p:attrNameLst>
                                          <p:attrName>ppt_x</p:attrName>
                                        </p:attrNameLst>
                                      </p:cBhvr>
                                    </p:anim>
                                    <p:anim from="(-#ppt_h/2)" to="(#ppt_y)" calcmode="lin" valueType="num">
                                      <p:cBhvr>
                                        <p:cTn id="34" dur="1000" fill="hold">
                                          <p:stCondLst>
                                            <p:cond delay="0"/>
                                          </p:stCondLst>
                                        </p:cTn>
                                        <p:tgtEl>
                                          <p:spTgt spid="5">
                                            <p:txEl>
                                              <p:pRg st="3" end="3"/>
                                            </p:txEl>
                                          </p:spTgt>
                                        </p:tgtEl>
                                        <p:attrNameLst>
                                          <p:attrName>ppt_y</p:attrName>
                                        </p:attrNameLst>
                                      </p:cBhvr>
                                    </p:anim>
                                    <p:animRot by="21600000">
                                      <p:cBhvr>
                                        <p:cTn id="35" dur="1000" fill="hold">
                                          <p:stCondLst>
                                            <p:cond delay="0"/>
                                          </p:stCondLst>
                                        </p:cTn>
                                        <p:tgtEl>
                                          <p:spTgt spid="5">
                                            <p:txEl>
                                              <p:pRg st="3" end="3"/>
                                            </p:txEl>
                                          </p:spTgt>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nodeType="clickEffect">
                                  <p:stCondLst>
                                    <p:cond delay="0"/>
                                  </p:stCondLst>
                                  <p:iterate type="lt">
                                    <p:tmPct val="10000"/>
                                  </p:iterate>
                                  <p:childTnLst>
                                    <p:set>
                                      <p:cBhvr>
                                        <p:cTn id="39" dur="1" fill="hold">
                                          <p:stCondLst>
                                            <p:cond delay="0"/>
                                          </p:stCondLst>
                                        </p:cTn>
                                        <p:tgtEl>
                                          <p:spTgt spid="6">
                                            <p:txEl>
                                              <p:pRg st="0" end="0"/>
                                            </p:txEl>
                                          </p:spTgt>
                                        </p:tgtEl>
                                        <p:attrNameLst>
                                          <p:attrName>style.visibility</p:attrName>
                                        </p:attrNameLst>
                                      </p:cBhvr>
                                      <p:to>
                                        <p:strVal val="visible"/>
                                      </p:to>
                                    </p:set>
                                    <p:anim calcmode="lin" valueType="num">
                                      <p:cBhvr>
                                        <p:cTn id="40"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nodeType="clickEffect">
                                  <p:stCondLst>
                                    <p:cond delay="0"/>
                                  </p:stCondLst>
                                  <p:iterate type="lt">
                                    <p:tmPct val="10000"/>
                                  </p:iterate>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p:cTn id="49"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51"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6">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nodeType="clickEffect">
                                  <p:stCondLst>
                                    <p:cond delay="0"/>
                                  </p:stCondLst>
                                  <p:iterate type="lt">
                                    <p:tmPct val="10000"/>
                                  </p:iterate>
                                  <p:childTnLst>
                                    <p:set>
                                      <p:cBhvr>
                                        <p:cTn id="57" dur="1" fill="hold">
                                          <p:stCondLst>
                                            <p:cond delay="0"/>
                                          </p:stCondLst>
                                        </p:cTn>
                                        <p:tgtEl>
                                          <p:spTgt spid="6">
                                            <p:txEl>
                                              <p:pRg st="3" end="3"/>
                                            </p:txEl>
                                          </p:spTgt>
                                        </p:tgtEl>
                                        <p:attrNameLst>
                                          <p:attrName>style.visibility</p:attrName>
                                        </p:attrNameLst>
                                      </p:cBhvr>
                                      <p:to>
                                        <p:strVal val="visible"/>
                                      </p:to>
                                    </p:set>
                                    <p:anim calcmode="lin" valueType="num">
                                      <p:cBhvr>
                                        <p:cTn id="58"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60"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6">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6" presetClass="entr" presetSubtype="0" fill="hold" nodeType="clickEffect">
                                  <p:stCondLst>
                                    <p:cond delay="0"/>
                                  </p:stCondLst>
                                  <p:iterate type="lt">
                                    <p:tmPct val="10000"/>
                                  </p:iterate>
                                  <p:childTnLst>
                                    <p:set>
                                      <p:cBhvr>
                                        <p:cTn id="66" dur="1" fill="hold">
                                          <p:stCondLst>
                                            <p:cond delay="0"/>
                                          </p:stCondLst>
                                        </p:cTn>
                                        <p:tgtEl>
                                          <p:spTgt spid="7">
                                            <p:txEl>
                                              <p:pRg st="0" end="0"/>
                                            </p:txEl>
                                          </p:spTgt>
                                        </p:tgtEl>
                                        <p:attrNameLst>
                                          <p:attrName>style.visibility</p:attrName>
                                        </p:attrNameLst>
                                      </p:cBhvr>
                                      <p:to>
                                        <p:strVal val="visible"/>
                                      </p:to>
                                    </p:set>
                                    <p:anim by="(-#ppt_w*2)" calcmode="lin" valueType="num">
                                      <p:cBhvr rctx="PPT">
                                        <p:cTn id="67" dur="500" autoRev="1" fill="hold">
                                          <p:stCondLst>
                                            <p:cond delay="0"/>
                                          </p:stCondLst>
                                        </p:cTn>
                                        <p:tgtEl>
                                          <p:spTgt spid="7">
                                            <p:txEl>
                                              <p:pRg st="0" end="0"/>
                                            </p:txEl>
                                          </p:spTgt>
                                        </p:tgtEl>
                                        <p:attrNameLst>
                                          <p:attrName>ppt_w</p:attrName>
                                        </p:attrNameLst>
                                      </p:cBhvr>
                                    </p:anim>
                                    <p:anim by="(#ppt_w*0.50)" calcmode="lin" valueType="num">
                                      <p:cBhvr>
                                        <p:cTn id="68" dur="500" decel="50000" autoRev="1" fill="hold">
                                          <p:stCondLst>
                                            <p:cond delay="0"/>
                                          </p:stCondLst>
                                        </p:cTn>
                                        <p:tgtEl>
                                          <p:spTgt spid="7">
                                            <p:txEl>
                                              <p:pRg st="0" end="0"/>
                                            </p:txEl>
                                          </p:spTgt>
                                        </p:tgtEl>
                                        <p:attrNameLst>
                                          <p:attrName>ppt_x</p:attrName>
                                        </p:attrNameLst>
                                      </p:cBhvr>
                                    </p:anim>
                                    <p:anim from="(-#ppt_h/2)" to="(#ppt_y)" calcmode="lin" valueType="num">
                                      <p:cBhvr>
                                        <p:cTn id="69" dur="1000" fill="hold">
                                          <p:stCondLst>
                                            <p:cond delay="0"/>
                                          </p:stCondLst>
                                        </p:cTn>
                                        <p:tgtEl>
                                          <p:spTgt spid="7">
                                            <p:txEl>
                                              <p:pRg st="0" end="0"/>
                                            </p:txEl>
                                          </p:spTgt>
                                        </p:tgtEl>
                                        <p:attrNameLst>
                                          <p:attrName>ppt_y</p:attrName>
                                        </p:attrNameLst>
                                      </p:cBhvr>
                                    </p:anim>
                                    <p:animRot by="21600000">
                                      <p:cBhvr>
                                        <p:cTn id="70" dur="1000" fill="hold">
                                          <p:stCondLst>
                                            <p:cond delay="0"/>
                                          </p:stCondLst>
                                        </p:cTn>
                                        <p:tgtEl>
                                          <p:spTgt spid="7">
                                            <p:txEl>
                                              <p:pRg st="0" end="0"/>
                                            </p:txEl>
                                          </p:spTgt>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56" presetClass="entr" presetSubtype="0" fill="hold" nodeType="clickEffect">
                                  <p:stCondLst>
                                    <p:cond delay="0"/>
                                  </p:stCondLst>
                                  <p:iterate type="lt">
                                    <p:tmPct val="10000"/>
                                  </p:iterate>
                                  <p:childTnLst>
                                    <p:set>
                                      <p:cBhvr>
                                        <p:cTn id="74" dur="1" fill="hold">
                                          <p:stCondLst>
                                            <p:cond delay="0"/>
                                          </p:stCondLst>
                                        </p:cTn>
                                        <p:tgtEl>
                                          <p:spTgt spid="7">
                                            <p:txEl>
                                              <p:pRg st="1" end="1"/>
                                            </p:txEl>
                                          </p:spTgt>
                                        </p:tgtEl>
                                        <p:attrNameLst>
                                          <p:attrName>style.visibility</p:attrName>
                                        </p:attrNameLst>
                                      </p:cBhvr>
                                      <p:to>
                                        <p:strVal val="visible"/>
                                      </p:to>
                                    </p:set>
                                    <p:anim by="(-#ppt_w*2)" calcmode="lin" valueType="num">
                                      <p:cBhvr rctx="PPT">
                                        <p:cTn id="75" dur="500" autoRev="1" fill="hold">
                                          <p:stCondLst>
                                            <p:cond delay="0"/>
                                          </p:stCondLst>
                                        </p:cTn>
                                        <p:tgtEl>
                                          <p:spTgt spid="7">
                                            <p:txEl>
                                              <p:pRg st="1" end="1"/>
                                            </p:txEl>
                                          </p:spTgt>
                                        </p:tgtEl>
                                        <p:attrNameLst>
                                          <p:attrName>ppt_w</p:attrName>
                                        </p:attrNameLst>
                                      </p:cBhvr>
                                    </p:anim>
                                    <p:anim by="(#ppt_w*0.50)" calcmode="lin" valueType="num">
                                      <p:cBhvr>
                                        <p:cTn id="76" dur="500" decel="50000" autoRev="1" fill="hold">
                                          <p:stCondLst>
                                            <p:cond delay="0"/>
                                          </p:stCondLst>
                                        </p:cTn>
                                        <p:tgtEl>
                                          <p:spTgt spid="7">
                                            <p:txEl>
                                              <p:pRg st="1" end="1"/>
                                            </p:txEl>
                                          </p:spTgt>
                                        </p:tgtEl>
                                        <p:attrNameLst>
                                          <p:attrName>ppt_x</p:attrName>
                                        </p:attrNameLst>
                                      </p:cBhvr>
                                    </p:anim>
                                    <p:anim from="(-#ppt_h/2)" to="(#ppt_y)" calcmode="lin" valueType="num">
                                      <p:cBhvr>
                                        <p:cTn id="77" dur="1000" fill="hold">
                                          <p:stCondLst>
                                            <p:cond delay="0"/>
                                          </p:stCondLst>
                                        </p:cTn>
                                        <p:tgtEl>
                                          <p:spTgt spid="7">
                                            <p:txEl>
                                              <p:pRg st="1" end="1"/>
                                            </p:txEl>
                                          </p:spTgt>
                                        </p:tgtEl>
                                        <p:attrNameLst>
                                          <p:attrName>ppt_y</p:attrName>
                                        </p:attrNameLst>
                                      </p:cBhvr>
                                    </p:anim>
                                    <p:animRot by="21600000">
                                      <p:cBhvr>
                                        <p:cTn id="78" dur="1000" fill="hold">
                                          <p:stCondLst>
                                            <p:cond delay="0"/>
                                          </p:stCondLst>
                                        </p:cTn>
                                        <p:tgtEl>
                                          <p:spTgt spid="7">
                                            <p:txEl>
                                              <p:pRg st="1" end="1"/>
                                            </p:txEl>
                                          </p:spTgt>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56" presetClass="entr" presetSubtype="0" fill="hold" nodeType="clickEffect">
                                  <p:stCondLst>
                                    <p:cond delay="0"/>
                                  </p:stCondLst>
                                  <p:iterate type="lt">
                                    <p:tmPct val="10000"/>
                                  </p:iterate>
                                  <p:childTnLst>
                                    <p:set>
                                      <p:cBhvr>
                                        <p:cTn id="82" dur="1" fill="hold">
                                          <p:stCondLst>
                                            <p:cond delay="0"/>
                                          </p:stCondLst>
                                        </p:cTn>
                                        <p:tgtEl>
                                          <p:spTgt spid="7">
                                            <p:txEl>
                                              <p:pRg st="3" end="3"/>
                                            </p:txEl>
                                          </p:spTgt>
                                        </p:tgtEl>
                                        <p:attrNameLst>
                                          <p:attrName>style.visibility</p:attrName>
                                        </p:attrNameLst>
                                      </p:cBhvr>
                                      <p:to>
                                        <p:strVal val="visible"/>
                                      </p:to>
                                    </p:set>
                                    <p:anim by="(-#ppt_w*2)" calcmode="lin" valueType="num">
                                      <p:cBhvr rctx="PPT">
                                        <p:cTn id="83" dur="500" autoRev="1" fill="hold">
                                          <p:stCondLst>
                                            <p:cond delay="0"/>
                                          </p:stCondLst>
                                        </p:cTn>
                                        <p:tgtEl>
                                          <p:spTgt spid="7">
                                            <p:txEl>
                                              <p:pRg st="3" end="3"/>
                                            </p:txEl>
                                          </p:spTgt>
                                        </p:tgtEl>
                                        <p:attrNameLst>
                                          <p:attrName>ppt_w</p:attrName>
                                        </p:attrNameLst>
                                      </p:cBhvr>
                                    </p:anim>
                                    <p:anim by="(#ppt_w*0.50)" calcmode="lin" valueType="num">
                                      <p:cBhvr>
                                        <p:cTn id="84" dur="500" decel="50000" autoRev="1" fill="hold">
                                          <p:stCondLst>
                                            <p:cond delay="0"/>
                                          </p:stCondLst>
                                        </p:cTn>
                                        <p:tgtEl>
                                          <p:spTgt spid="7">
                                            <p:txEl>
                                              <p:pRg st="3" end="3"/>
                                            </p:txEl>
                                          </p:spTgt>
                                        </p:tgtEl>
                                        <p:attrNameLst>
                                          <p:attrName>ppt_x</p:attrName>
                                        </p:attrNameLst>
                                      </p:cBhvr>
                                    </p:anim>
                                    <p:anim from="(-#ppt_h/2)" to="(#ppt_y)" calcmode="lin" valueType="num">
                                      <p:cBhvr>
                                        <p:cTn id="85" dur="1000" fill="hold">
                                          <p:stCondLst>
                                            <p:cond delay="0"/>
                                          </p:stCondLst>
                                        </p:cTn>
                                        <p:tgtEl>
                                          <p:spTgt spid="7">
                                            <p:txEl>
                                              <p:pRg st="3" end="3"/>
                                            </p:txEl>
                                          </p:spTgt>
                                        </p:tgtEl>
                                        <p:attrNameLst>
                                          <p:attrName>ppt_y</p:attrName>
                                        </p:attrNameLst>
                                      </p:cBhvr>
                                    </p:anim>
                                    <p:animRot by="21600000">
                                      <p:cBhvr>
                                        <p:cTn id="86" dur="1000" fill="hold">
                                          <p:stCondLst>
                                            <p:cond delay="0"/>
                                          </p:stCondLst>
                                        </p:cTn>
                                        <p:tgtEl>
                                          <p:spTgt spid="7">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 </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miz</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bizim kolyemiz, kolye bize ait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p>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1.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çoğul iyelik eki</a:t>
            </a:r>
          </a:p>
          <a:p>
            <a:pPr algn="ctr"/>
            <a:endPar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43543" y="2060848"/>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 </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niz</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sizin kolyeniz, kolye size ait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2.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çoğul iyelik eki</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07504" y="4005064"/>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kolye</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 </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leri</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onların kolyeleri, kolye onlara ait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p>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3.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çoğul iyelik eki</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55228863"/>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by="(-#ppt_w*2)" calcmode="lin" valueType="num">
                                      <p:cBhvr rctx="PPT">
                                        <p:cTn id="34" dur="500" autoRev="1" fill="hold">
                                          <p:stCondLst>
                                            <p:cond delay="0"/>
                                          </p:stCondLst>
                                        </p:cTn>
                                        <p:tgtEl>
                                          <p:spTgt spid="5">
                                            <p:txEl>
                                              <p:pRg st="0" end="0"/>
                                            </p:txEl>
                                          </p:spTgt>
                                        </p:tgtEl>
                                        <p:attrNameLst>
                                          <p:attrName>ppt_w</p:attrName>
                                        </p:attrNameLst>
                                      </p:cBhvr>
                                    </p:anim>
                                    <p:anim by="(#ppt_w*0.50)" calcmode="lin" valueType="num">
                                      <p:cBhvr>
                                        <p:cTn id="35" dur="500" decel="50000" autoRev="1" fill="hold">
                                          <p:stCondLst>
                                            <p:cond delay="0"/>
                                          </p:stCondLst>
                                        </p:cTn>
                                        <p:tgtEl>
                                          <p:spTgt spid="5">
                                            <p:txEl>
                                              <p:pRg st="0" end="0"/>
                                            </p:txEl>
                                          </p:spTgt>
                                        </p:tgtEl>
                                        <p:attrNameLst>
                                          <p:attrName>ppt_x</p:attrName>
                                        </p:attrNameLst>
                                      </p:cBhvr>
                                    </p:anim>
                                    <p:anim from="(-#ppt_h/2)" to="(#ppt_y)" calcmode="lin" valueType="num">
                                      <p:cBhvr>
                                        <p:cTn id="36" dur="1000" fill="hold">
                                          <p:stCondLst>
                                            <p:cond delay="0"/>
                                          </p:stCondLst>
                                        </p:cTn>
                                        <p:tgtEl>
                                          <p:spTgt spid="5">
                                            <p:txEl>
                                              <p:pRg st="0" end="0"/>
                                            </p:txEl>
                                          </p:spTgt>
                                        </p:tgtEl>
                                        <p:attrNameLst>
                                          <p:attrName>ppt_y</p:attrName>
                                        </p:attrNameLst>
                                      </p:cBhvr>
                                    </p:anim>
                                    <p:animRot by="21600000">
                                      <p:cBhvr>
                                        <p:cTn id="37" dur="1000" fill="hold">
                                          <p:stCondLst>
                                            <p:cond delay="0"/>
                                          </p:stCondLst>
                                        </p:cTn>
                                        <p:tgtEl>
                                          <p:spTgt spid="5">
                                            <p:txEl>
                                              <p:pRg st="0" end="0"/>
                                            </p:txEl>
                                          </p:spTgt>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56" presetClass="entr" presetSubtype="0" fill="hold" nodeType="clickEffect">
                                  <p:stCondLst>
                                    <p:cond delay="0"/>
                                  </p:stCondLst>
                                  <p:iterate type="lt">
                                    <p:tmPct val="10000"/>
                                  </p:iterate>
                                  <p:childTnLst>
                                    <p:set>
                                      <p:cBhvr>
                                        <p:cTn id="41" dur="1" fill="hold">
                                          <p:stCondLst>
                                            <p:cond delay="0"/>
                                          </p:stCondLst>
                                        </p:cTn>
                                        <p:tgtEl>
                                          <p:spTgt spid="5">
                                            <p:txEl>
                                              <p:pRg st="1" end="1"/>
                                            </p:txEl>
                                          </p:spTgt>
                                        </p:tgtEl>
                                        <p:attrNameLst>
                                          <p:attrName>style.visibility</p:attrName>
                                        </p:attrNameLst>
                                      </p:cBhvr>
                                      <p:to>
                                        <p:strVal val="visible"/>
                                      </p:to>
                                    </p:set>
                                    <p:anim by="(-#ppt_w*2)" calcmode="lin" valueType="num">
                                      <p:cBhvr rctx="PPT">
                                        <p:cTn id="42" dur="500" autoRev="1" fill="hold">
                                          <p:stCondLst>
                                            <p:cond delay="0"/>
                                          </p:stCondLst>
                                        </p:cTn>
                                        <p:tgtEl>
                                          <p:spTgt spid="5">
                                            <p:txEl>
                                              <p:pRg st="1" end="1"/>
                                            </p:txEl>
                                          </p:spTgt>
                                        </p:tgtEl>
                                        <p:attrNameLst>
                                          <p:attrName>ppt_w</p:attrName>
                                        </p:attrNameLst>
                                      </p:cBhvr>
                                    </p:anim>
                                    <p:anim by="(#ppt_w*0.50)" calcmode="lin" valueType="num">
                                      <p:cBhvr>
                                        <p:cTn id="43" dur="500" decel="50000" autoRev="1" fill="hold">
                                          <p:stCondLst>
                                            <p:cond delay="0"/>
                                          </p:stCondLst>
                                        </p:cTn>
                                        <p:tgtEl>
                                          <p:spTgt spid="5">
                                            <p:txEl>
                                              <p:pRg st="1" end="1"/>
                                            </p:txEl>
                                          </p:spTgt>
                                        </p:tgtEl>
                                        <p:attrNameLst>
                                          <p:attrName>ppt_x</p:attrName>
                                        </p:attrNameLst>
                                      </p:cBhvr>
                                    </p:anim>
                                    <p:anim from="(-#ppt_h/2)" to="(#ppt_y)" calcmode="lin" valueType="num">
                                      <p:cBhvr>
                                        <p:cTn id="44" dur="1000" fill="hold">
                                          <p:stCondLst>
                                            <p:cond delay="0"/>
                                          </p:stCondLst>
                                        </p:cTn>
                                        <p:tgtEl>
                                          <p:spTgt spid="5">
                                            <p:txEl>
                                              <p:pRg st="1" end="1"/>
                                            </p:txEl>
                                          </p:spTgt>
                                        </p:tgtEl>
                                        <p:attrNameLst>
                                          <p:attrName>ppt_y</p:attrName>
                                        </p:attrNameLst>
                                      </p:cBhvr>
                                    </p:anim>
                                    <p:animRot by="21600000">
                                      <p:cBhvr>
                                        <p:cTn id="45" dur="1000" fill="hold">
                                          <p:stCondLst>
                                            <p:cond delay="0"/>
                                          </p:stCondLst>
                                        </p:cTn>
                                        <p:tgtEl>
                                          <p:spTgt spid="5">
                                            <p:txEl>
                                              <p:pRg st="1" end="1"/>
                                            </p:txEl>
                                          </p:spTgt>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56" presetClass="entr" presetSubtype="0" fill="hold" nodeType="clickEffect">
                                  <p:stCondLst>
                                    <p:cond delay="0"/>
                                  </p:stCondLst>
                                  <p:iterate type="lt">
                                    <p:tmPct val="10000"/>
                                  </p:iterate>
                                  <p:childTnLst>
                                    <p:set>
                                      <p:cBhvr>
                                        <p:cTn id="49" dur="1" fill="hold">
                                          <p:stCondLst>
                                            <p:cond delay="0"/>
                                          </p:stCondLst>
                                        </p:cTn>
                                        <p:tgtEl>
                                          <p:spTgt spid="5">
                                            <p:txEl>
                                              <p:pRg st="3" end="3"/>
                                            </p:txEl>
                                          </p:spTgt>
                                        </p:tgtEl>
                                        <p:attrNameLst>
                                          <p:attrName>style.visibility</p:attrName>
                                        </p:attrNameLst>
                                      </p:cBhvr>
                                      <p:to>
                                        <p:strVal val="visible"/>
                                      </p:to>
                                    </p:set>
                                    <p:anim by="(-#ppt_w*2)" calcmode="lin" valueType="num">
                                      <p:cBhvr rctx="PPT">
                                        <p:cTn id="50" dur="500" autoRev="1" fill="hold">
                                          <p:stCondLst>
                                            <p:cond delay="0"/>
                                          </p:stCondLst>
                                        </p:cTn>
                                        <p:tgtEl>
                                          <p:spTgt spid="5">
                                            <p:txEl>
                                              <p:pRg st="3" end="3"/>
                                            </p:txEl>
                                          </p:spTgt>
                                        </p:tgtEl>
                                        <p:attrNameLst>
                                          <p:attrName>ppt_w</p:attrName>
                                        </p:attrNameLst>
                                      </p:cBhvr>
                                    </p:anim>
                                    <p:anim by="(#ppt_w*0.50)" calcmode="lin" valueType="num">
                                      <p:cBhvr>
                                        <p:cTn id="51" dur="500" decel="50000" autoRev="1" fill="hold">
                                          <p:stCondLst>
                                            <p:cond delay="0"/>
                                          </p:stCondLst>
                                        </p:cTn>
                                        <p:tgtEl>
                                          <p:spTgt spid="5">
                                            <p:txEl>
                                              <p:pRg st="3" end="3"/>
                                            </p:txEl>
                                          </p:spTgt>
                                        </p:tgtEl>
                                        <p:attrNameLst>
                                          <p:attrName>ppt_x</p:attrName>
                                        </p:attrNameLst>
                                      </p:cBhvr>
                                    </p:anim>
                                    <p:anim from="(-#ppt_h/2)" to="(#ppt_y)" calcmode="lin" valueType="num">
                                      <p:cBhvr>
                                        <p:cTn id="52" dur="1000" fill="hold">
                                          <p:stCondLst>
                                            <p:cond delay="0"/>
                                          </p:stCondLst>
                                        </p:cTn>
                                        <p:tgtEl>
                                          <p:spTgt spid="5">
                                            <p:txEl>
                                              <p:pRg st="3" end="3"/>
                                            </p:txEl>
                                          </p:spTgt>
                                        </p:tgtEl>
                                        <p:attrNameLst>
                                          <p:attrName>ppt_y</p:attrName>
                                        </p:attrNameLst>
                                      </p:cBhvr>
                                    </p:anim>
                                    <p:animRot by="21600000">
                                      <p:cBhvr>
                                        <p:cTn id="53" dur="1000" fill="hold">
                                          <p:stCondLst>
                                            <p:cond delay="0"/>
                                          </p:stCondLst>
                                        </p:cTn>
                                        <p:tgtEl>
                                          <p:spTgt spid="5">
                                            <p:txEl>
                                              <p:pRg st="3" end="3"/>
                                            </p:txEl>
                                          </p:spTgt>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41" presetClass="entr" presetSubtype="0" fill="hold" nodeType="clickEffect">
                                  <p:stCondLst>
                                    <p:cond delay="0"/>
                                  </p:stCondLst>
                                  <p:iterate type="lt">
                                    <p:tmPct val="10000"/>
                                  </p:iterate>
                                  <p:childTnLst>
                                    <p:set>
                                      <p:cBhvr>
                                        <p:cTn id="57" dur="1" fill="hold">
                                          <p:stCondLst>
                                            <p:cond delay="0"/>
                                          </p:stCondLst>
                                        </p:cTn>
                                        <p:tgtEl>
                                          <p:spTgt spid="6">
                                            <p:txEl>
                                              <p:pRg st="0" end="0"/>
                                            </p:txEl>
                                          </p:spTgt>
                                        </p:tgtEl>
                                        <p:attrNameLst>
                                          <p:attrName>style.visibility</p:attrName>
                                        </p:attrNameLst>
                                      </p:cBhvr>
                                      <p:to>
                                        <p:strVal val="visible"/>
                                      </p:to>
                                    </p:set>
                                    <p:anim calcmode="lin" valueType="num">
                                      <p:cBhvr>
                                        <p:cTn id="58"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6">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1" presetClass="entr" presetSubtype="0" fill="hold" nodeType="clickEffect">
                                  <p:stCondLst>
                                    <p:cond delay="0"/>
                                  </p:stCondLst>
                                  <p:iterate type="lt">
                                    <p:tmPct val="10000"/>
                                  </p:iterate>
                                  <p:childTnLst>
                                    <p:set>
                                      <p:cBhvr>
                                        <p:cTn id="66" dur="1" fill="hold">
                                          <p:stCondLst>
                                            <p:cond delay="0"/>
                                          </p:stCondLst>
                                        </p:cTn>
                                        <p:tgtEl>
                                          <p:spTgt spid="6">
                                            <p:txEl>
                                              <p:pRg st="1" end="1"/>
                                            </p:txEl>
                                          </p:spTgt>
                                        </p:tgtEl>
                                        <p:attrNameLst>
                                          <p:attrName>style.visibility</p:attrName>
                                        </p:attrNameLst>
                                      </p:cBhvr>
                                      <p:to>
                                        <p:strVal val="visible"/>
                                      </p:to>
                                    </p:set>
                                    <p:anim calcmode="lin" valueType="num">
                                      <p:cBhvr>
                                        <p:cTn id="67"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69"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6">
                                            <p:txEl>
                                              <p:pRg st="1" end="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41" presetClass="entr" presetSubtype="0" fill="hold" nodeType="clickEffect">
                                  <p:stCondLst>
                                    <p:cond delay="0"/>
                                  </p:stCondLst>
                                  <p:iterate type="lt">
                                    <p:tmPct val="10000"/>
                                  </p:iterate>
                                  <p:childTnLst>
                                    <p:set>
                                      <p:cBhvr>
                                        <p:cTn id="75" dur="1" fill="hold">
                                          <p:stCondLst>
                                            <p:cond delay="0"/>
                                          </p:stCondLst>
                                        </p:cTn>
                                        <p:tgtEl>
                                          <p:spTgt spid="6">
                                            <p:txEl>
                                              <p:pRg st="3" end="3"/>
                                            </p:txEl>
                                          </p:spTgt>
                                        </p:tgtEl>
                                        <p:attrNameLst>
                                          <p:attrName>style.visibility</p:attrName>
                                        </p:attrNameLst>
                                      </p:cBhvr>
                                      <p:to>
                                        <p:strVal val="visible"/>
                                      </p:to>
                                    </p:set>
                                    <p:anim calcmode="lin" valueType="num">
                                      <p:cBhvr>
                                        <p:cTn id="76"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78"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785652"/>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NOT: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İyelik eki varlığın neye ait olduğu anlamını da verir. Varlığın sahibi, insan dışında başka bir varlık da olabilir</a:t>
            </a:r>
          </a:p>
          <a:p>
            <a:pPr algn="ctr"/>
            <a:endPar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32656" y="2636912"/>
            <a:ext cx="8928992" cy="4278094"/>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saat</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kordon</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p>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3</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tekil kişi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iyelik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eki</a:t>
            </a:r>
          </a:p>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kordon, saate ait</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p>
          <a:p>
            <a:pPr algn="ctr"/>
            <a:endPar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637442214"/>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2" end="2"/>
                                            </p:txEl>
                                          </p:spTgt>
                                        </p:tgtEl>
                                        <p:attrNameLst>
                                          <p:attrName>style.visibility</p:attrName>
                                        </p:attrNameLst>
                                      </p:cBhvr>
                                      <p:to>
                                        <p:strVal val="visible"/>
                                      </p:to>
                                    </p:set>
                                    <p:anim calcmode="lin" valueType="num">
                                      <p:cBhvr>
                                        <p:cTn id="16"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5">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5">
                                            <p:txEl>
                                              <p:pRg st="0" end="0"/>
                                            </p:txEl>
                                          </p:spTgt>
                                        </p:tgtEl>
                                        <p:attrNameLst>
                                          <p:attrName>ppt_w</p:attrName>
                                        </p:attrNameLst>
                                      </p:cBhvr>
                                    </p:anim>
                                    <p:anim by="(#ppt_w*0.50)" calcmode="lin" valueType="num">
                                      <p:cBhvr>
                                        <p:cTn id="26" dur="500" decel="50000" autoRev="1" fill="hold">
                                          <p:stCondLst>
                                            <p:cond delay="0"/>
                                          </p:stCondLst>
                                        </p:cTn>
                                        <p:tgtEl>
                                          <p:spTgt spid="5">
                                            <p:txEl>
                                              <p:pRg st="0" end="0"/>
                                            </p:txEl>
                                          </p:spTgt>
                                        </p:tgtEl>
                                        <p:attrNameLst>
                                          <p:attrName>ppt_x</p:attrName>
                                        </p:attrNameLst>
                                      </p:cBhvr>
                                    </p:anim>
                                    <p:anim from="(-#ppt_h/2)" to="(#ppt_y)" calcmode="lin" valueType="num">
                                      <p:cBhvr>
                                        <p:cTn id="27" dur="1000" fill="hold">
                                          <p:stCondLst>
                                            <p:cond delay="0"/>
                                          </p:stCondLst>
                                        </p:cTn>
                                        <p:tgtEl>
                                          <p:spTgt spid="5">
                                            <p:txEl>
                                              <p:pRg st="0" end="0"/>
                                            </p:txEl>
                                          </p:spTgt>
                                        </p:tgtEl>
                                        <p:attrNameLst>
                                          <p:attrName>ppt_y</p:attrName>
                                        </p:attrNameLst>
                                      </p:cBhvr>
                                    </p:anim>
                                    <p:animRot by="21600000">
                                      <p:cBhvr>
                                        <p:cTn id="28" dur="1000" fill="hold">
                                          <p:stCondLst>
                                            <p:cond delay="0"/>
                                          </p:stCondLst>
                                        </p:cTn>
                                        <p:tgtEl>
                                          <p:spTgt spid="5">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5">
                                            <p:txEl>
                                              <p:pRg st="1" end="1"/>
                                            </p:txEl>
                                          </p:spTgt>
                                        </p:tgtEl>
                                        <p:attrNameLst>
                                          <p:attrName>style.visibility</p:attrName>
                                        </p:attrNameLst>
                                      </p:cBhvr>
                                      <p:to>
                                        <p:strVal val="visible"/>
                                      </p:to>
                                    </p:set>
                                    <p:anim by="(-#ppt_w*2)" calcmode="lin" valueType="num">
                                      <p:cBhvr rctx="PPT">
                                        <p:cTn id="33" dur="500" autoRev="1" fill="hold">
                                          <p:stCondLst>
                                            <p:cond delay="0"/>
                                          </p:stCondLst>
                                        </p:cTn>
                                        <p:tgtEl>
                                          <p:spTgt spid="5">
                                            <p:txEl>
                                              <p:pRg st="1" end="1"/>
                                            </p:txEl>
                                          </p:spTgt>
                                        </p:tgtEl>
                                        <p:attrNameLst>
                                          <p:attrName>ppt_w</p:attrName>
                                        </p:attrNameLst>
                                      </p:cBhvr>
                                    </p:anim>
                                    <p:anim by="(#ppt_w*0.50)" calcmode="lin" valueType="num">
                                      <p:cBhvr>
                                        <p:cTn id="34" dur="500" decel="50000" autoRev="1" fill="hold">
                                          <p:stCondLst>
                                            <p:cond delay="0"/>
                                          </p:stCondLst>
                                        </p:cTn>
                                        <p:tgtEl>
                                          <p:spTgt spid="5">
                                            <p:txEl>
                                              <p:pRg st="1" end="1"/>
                                            </p:txEl>
                                          </p:spTgt>
                                        </p:tgtEl>
                                        <p:attrNameLst>
                                          <p:attrName>ppt_x</p:attrName>
                                        </p:attrNameLst>
                                      </p:cBhvr>
                                    </p:anim>
                                    <p:anim from="(-#ppt_h/2)" to="(#ppt_y)" calcmode="lin" valueType="num">
                                      <p:cBhvr>
                                        <p:cTn id="35" dur="1000" fill="hold">
                                          <p:stCondLst>
                                            <p:cond delay="0"/>
                                          </p:stCondLst>
                                        </p:cTn>
                                        <p:tgtEl>
                                          <p:spTgt spid="5">
                                            <p:txEl>
                                              <p:pRg st="1" end="1"/>
                                            </p:txEl>
                                          </p:spTgt>
                                        </p:tgtEl>
                                        <p:attrNameLst>
                                          <p:attrName>ppt_y</p:attrName>
                                        </p:attrNameLst>
                                      </p:cBhvr>
                                    </p:anim>
                                    <p:animRot by="21600000">
                                      <p:cBhvr>
                                        <p:cTn id="36" dur="1000" fill="hold">
                                          <p:stCondLst>
                                            <p:cond delay="0"/>
                                          </p:stCondLst>
                                        </p:cTn>
                                        <p:tgtEl>
                                          <p:spTgt spid="5">
                                            <p:txEl>
                                              <p:pRg st="1" end="1"/>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5">
                                            <p:txEl>
                                              <p:pRg st="2" end="2"/>
                                            </p:txEl>
                                          </p:spTgt>
                                        </p:tgtEl>
                                        <p:attrNameLst>
                                          <p:attrName>style.visibility</p:attrName>
                                        </p:attrNameLst>
                                      </p:cBhvr>
                                      <p:to>
                                        <p:strVal val="visible"/>
                                      </p:to>
                                    </p:set>
                                    <p:anim by="(-#ppt_w*2)" calcmode="lin" valueType="num">
                                      <p:cBhvr rctx="PPT">
                                        <p:cTn id="41" dur="500" autoRev="1" fill="hold">
                                          <p:stCondLst>
                                            <p:cond delay="0"/>
                                          </p:stCondLst>
                                        </p:cTn>
                                        <p:tgtEl>
                                          <p:spTgt spid="5">
                                            <p:txEl>
                                              <p:pRg st="2" end="2"/>
                                            </p:txEl>
                                          </p:spTgt>
                                        </p:tgtEl>
                                        <p:attrNameLst>
                                          <p:attrName>ppt_w</p:attrName>
                                        </p:attrNameLst>
                                      </p:cBhvr>
                                    </p:anim>
                                    <p:anim by="(#ppt_w*0.50)" calcmode="lin" valueType="num">
                                      <p:cBhvr>
                                        <p:cTn id="42" dur="500" decel="50000" autoRev="1" fill="hold">
                                          <p:stCondLst>
                                            <p:cond delay="0"/>
                                          </p:stCondLst>
                                        </p:cTn>
                                        <p:tgtEl>
                                          <p:spTgt spid="5">
                                            <p:txEl>
                                              <p:pRg st="2" end="2"/>
                                            </p:txEl>
                                          </p:spTgt>
                                        </p:tgtEl>
                                        <p:attrNameLst>
                                          <p:attrName>ppt_x</p:attrName>
                                        </p:attrNameLst>
                                      </p:cBhvr>
                                    </p:anim>
                                    <p:anim from="(-#ppt_h/2)" to="(#ppt_y)" calcmode="lin" valueType="num">
                                      <p:cBhvr>
                                        <p:cTn id="43" dur="1000" fill="hold">
                                          <p:stCondLst>
                                            <p:cond delay="0"/>
                                          </p:stCondLst>
                                        </p:cTn>
                                        <p:tgtEl>
                                          <p:spTgt spid="5">
                                            <p:txEl>
                                              <p:pRg st="2" end="2"/>
                                            </p:txEl>
                                          </p:spTgt>
                                        </p:tgtEl>
                                        <p:attrNameLst>
                                          <p:attrName>ppt_y</p:attrName>
                                        </p:attrNameLst>
                                      </p:cBhvr>
                                    </p:anim>
                                    <p:animRot by="21600000">
                                      <p:cBhvr>
                                        <p:cTn id="44" dur="1000" fill="hold">
                                          <p:stCondLst>
                                            <p:cond delay="0"/>
                                          </p:stCondLst>
                                        </p:cTn>
                                        <p:tgtEl>
                                          <p:spTgt spid="5">
                                            <p:txEl>
                                              <p:pRg st="2" end="2"/>
                                            </p:txEl>
                                          </p:spTgt>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nodeType="clickEffect">
                                  <p:stCondLst>
                                    <p:cond delay="0"/>
                                  </p:stCondLst>
                                  <p:iterate type="lt">
                                    <p:tmPct val="10000"/>
                                  </p:iterate>
                                  <p:childTnLst>
                                    <p:set>
                                      <p:cBhvr>
                                        <p:cTn id="48" dur="1" fill="hold">
                                          <p:stCondLst>
                                            <p:cond delay="0"/>
                                          </p:stCondLst>
                                        </p:cTn>
                                        <p:tgtEl>
                                          <p:spTgt spid="5">
                                            <p:txEl>
                                              <p:pRg st="4" end="4"/>
                                            </p:txEl>
                                          </p:spTgt>
                                        </p:tgtEl>
                                        <p:attrNameLst>
                                          <p:attrName>style.visibility</p:attrName>
                                        </p:attrNameLst>
                                      </p:cBhvr>
                                      <p:to>
                                        <p:strVal val="visible"/>
                                      </p:to>
                                    </p:set>
                                    <p:anim by="(-#ppt_w*2)" calcmode="lin" valueType="num">
                                      <p:cBhvr rctx="PPT">
                                        <p:cTn id="49" dur="500" autoRev="1" fill="hold">
                                          <p:stCondLst>
                                            <p:cond delay="0"/>
                                          </p:stCondLst>
                                        </p:cTn>
                                        <p:tgtEl>
                                          <p:spTgt spid="5">
                                            <p:txEl>
                                              <p:pRg st="4" end="4"/>
                                            </p:txEl>
                                          </p:spTgt>
                                        </p:tgtEl>
                                        <p:attrNameLst>
                                          <p:attrName>ppt_w</p:attrName>
                                        </p:attrNameLst>
                                      </p:cBhvr>
                                    </p:anim>
                                    <p:anim by="(#ppt_w*0.50)" calcmode="lin" valueType="num">
                                      <p:cBhvr>
                                        <p:cTn id="50" dur="500" decel="50000" autoRev="1" fill="hold">
                                          <p:stCondLst>
                                            <p:cond delay="0"/>
                                          </p:stCondLst>
                                        </p:cTn>
                                        <p:tgtEl>
                                          <p:spTgt spid="5">
                                            <p:txEl>
                                              <p:pRg st="4" end="4"/>
                                            </p:txEl>
                                          </p:spTgt>
                                        </p:tgtEl>
                                        <p:attrNameLst>
                                          <p:attrName>ppt_x</p:attrName>
                                        </p:attrNameLst>
                                      </p:cBhvr>
                                    </p:anim>
                                    <p:anim from="(-#ppt_h/2)" to="(#ppt_y)" calcmode="lin" valueType="num">
                                      <p:cBhvr>
                                        <p:cTn id="51" dur="1000" fill="hold">
                                          <p:stCondLst>
                                            <p:cond delay="0"/>
                                          </p:stCondLst>
                                        </p:cTn>
                                        <p:tgtEl>
                                          <p:spTgt spid="5">
                                            <p:txEl>
                                              <p:pRg st="4" end="4"/>
                                            </p:txEl>
                                          </p:spTgt>
                                        </p:tgtEl>
                                        <p:attrNameLst>
                                          <p:attrName>ppt_y</p:attrName>
                                        </p:attrNameLst>
                                      </p:cBhvr>
                                    </p:anim>
                                    <p:animRot by="21600000">
                                      <p:cBhvr>
                                        <p:cTn id="52" dur="1000" fill="hold">
                                          <p:stCondLst>
                                            <p:cond delay="0"/>
                                          </p:stCondLst>
                                        </p:cTn>
                                        <p:tgtEl>
                                          <p:spTgt spid="5">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kuş</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un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gaga</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           </a:t>
            </a:r>
          </a:p>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3</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tekil </a:t>
            </a: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kişi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iyelik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eki</a:t>
            </a:r>
          </a:p>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gaga, kuşa </a:t>
            </a:r>
            <a:r>
              <a:rPr lang="tr-TR" sz="40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ait</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endPar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endPar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829282"/>
            <a:ext cx="8928992" cy="5078313"/>
          </a:xfrm>
          <a:prstGeom prst="rect">
            <a:avLst/>
          </a:prstGeom>
          <a:noFill/>
        </p:spPr>
        <p:txBody>
          <a:bodyPr wrap="square" lIns="91440" tIns="45720" rIns="91440" bIns="45720">
            <a:spAutoFit/>
          </a:bodyPr>
          <a:lstStyle/>
          <a:p>
            <a:pPr algn="ctr"/>
            <a:r>
              <a:rPr lang="tr-TR" sz="36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NOT: </a:t>
            </a:r>
            <a:r>
              <a:rPr lang="tr-TR" sz="36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İyelik ekleri ile kişi ekleri birbirine karıştırılmamalıdır. İyelik ekleri adlara gelir, kişi ekleri fiillere gelir. İyelik ekleri varlığın kime ya da neye ait olduğunu belirtir. Kişi ekleri hareketin kim tarafından yapıldığını belirtir.</a:t>
            </a:r>
          </a:p>
          <a:p>
            <a:pPr algn="ctr"/>
            <a:r>
              <a:rPr lang="tr-TR" sz="36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424317705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4">
                                            <p:txEl>
                                              <p:pRg st="4" end="4"/>
                                            </p:txEl>
                                          </p:spTgt>
                                        </p:tgtEl>
                                        <p:attrNameLst>
                                          <p:attrName>style.visibility</p:attrName>
                                        </p:attrNameLst>
                                      </p:cBhvr>
                                      <p:to>
                                        <p:strVal val="visible"/>
                                      </p:to>
                                    </p:set>
                                    <p:anim calcmode="lin" valueType="num">
                                      <p:cBhvr>
                                        <p:cTn id="34"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36"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6" presetClass="entr" presetSubtype="0" fill="hold" nodeType="clickEffect">
                                  <p:stCondLst>
                                    <p:cond delay="0"/>
                                  </p:stCondLst>
                                  <p:iterate type="lt">
                                    <p:tmPct val="10000"/>
                                  </p:iterate>
                                  <p:childTnLst>
                                    <p:set>
                                      <p:cBhvr>
                                        <p:cTn id="42" dur="1" fill="hold">
                                          <p:stCondLst>
                                            <p:cond delay="0"/>
                                          </p:stCondLst>
                                        </p:cTn>
                                        <p:tgtEl>
                                          <p:spTgt spid="5">
                                            <p:txEl>
                                              <p:pRg st="0" end="0"/>
                                            </p:txEl>
                                          </p:spTgt>
                                        </p:tgtEl>
                                        <p:attrNameLst>
                                          <p:attrName>style.visibility</p:attrName>
                                        </p:attrNameLst>
                                      </p:cBhvr>
                                      <p:to>
                                        <p:strVal val="visible"/>
                                      </p:to>
                                    </p:set>
                                    <p:anim by="(-#ppt_w*2)" calcmode="lin" valueType="num">
                                      <p:cBhvr rctx="PPT">
                                        <p:cTn id="43" dur="500" autoRev="1" fill="hold">
                                          <p:stCondLst>
                                            <p:cond delay="0"/>
                                          </p:stCondLst>
                                        </p:cTn>
                                        <p:tgtEl>
                                          <p:spTgt spid="5">
                                            <p:txEl>
                                              <p:pRg st="0" end="0"/>
                                            </p:txEl>
                                          </p:spTgt>
                                        </p:tgtEl>
                                        <p:attrNameLst>
                                          <p:attrName>ppt_w</p:attrName>
                                        </p:attrNameLst>
                                      </p:cBhvr>
                                    </p:anim>
                                    <p:anim by="(#ppt_w*0.50)" calcmode="lin" valueType="num">
                                      <p:cBhvr>
                                        <p:cTn id="44" dur="500" decel="50000" autoRev="1" fill="hold">
                                          <p:stCondLst>
                                            <p:cond delay="0"/>
                                          </p:stCondLst>
                                        </p:cTn>
                                        <p:tgtEl>
                                          <p:spTgt spid="5">
                                            <p:txEl>
                                              <p:pRg st="0" end="0"/>
                                            </p:txEl>
                                          </p:spTgt>
                                        </p:tgtEl>
                                        <p:attrNameLst>
                                          <p:attrName>ppt_x</p:attrName>
                                        </p:attrNameLst>
                                      </p:cBhvr>
                                    </p:anim>
                                    <p:anim from="(-#ppt_h/2)" to="(#ppt_y)" calcmode="lin" valueType="num">
                                      <p:cBhvr>
                                        <p:cTn id="45" dur="1000" fill="hold">
                                          <p:stCondLst>
                                            <p:cond delay="0"/>
                                          </p:stCondLst>
                                        </p:cTn>
                                        <p:tgtEl>
                                          <p:spTgt spid="5">
                                            <p:txEl>
                                              <p:pRg st="0" end="0"/>
                                            </p:txEl>
                                          </p:spTgt>
                                        </p:tgtEl>
                                        <p:attrNameLst>
                                          <p:attrName>ppt_y</p:attrName>
                                        </p:attrNameLst>
                                      </p:cBhvr>
                                    </p:anim>
                                    <p:animRot by="21600000">
                                      <p:cBhvr>
                                        <p:cTn id="46" dur="1000" fill="hold">
                                          <p:stCondLst>
                                            <p:cond delay="0"/>
                                          </p:stCondLst>
                                        </p:cTn>
                                        <p:tgtEl>
                                          <p:spTgt spid="5">
                                            <p:txEl>
                                              <p:pRg st="0" end="0"/>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56" presetClass="entr" presetSubtype="0" fill="hold" nodeType="clickEffect">
                                  <p:stCondLst>
                                    <p:cond delay="0"/>
                                  </p:stCondLst>
                                  <p:iterate type="lt">
                                    <p:tmPct val="10000"/>
                                  </p:iterate>
                                  <p:childTnLst>
                                    <p:set>
                                      <p:cBhvr>
                                        <p:cTn id="50" dur="1" fill="hold">
                                          <p:stCondLst>
                                            <p:cond delay="0"/>
                                          </p:stCondLst>
                                        </p:cTn>
                                        <p:tgtEl>
                                          <p:spTgt spid="5">
                                            <p:txEl>
                                              <p:pRg st="1" end="1"/>
                                            </p:txEl>
                                          </p:spTgt>
                                        </p:tgtEl>
                                        <p:attrNameLst>
                                          <p:attrName>style.visibility</p:attrName>
                                        </p:attrNameLst>
                                      </p:cBhvr>
                                      <p:to>
                                        <p:strVal val="visible"/>
                                      </p:to>
                                    </p:set>
                                    <p:anim by="(-#ppt_w*2)" calcmode="lin" valueType="num">
                                      <p:cBhvr rctx="PPT">
                                        <p:cTn id="51" dur="500" autoRev="1" fill="hold">
                                          <p:stCondLst>
                                            <p:cond delay="0"/>
                                          </p:stCondLst>
                                        </p:cTn>
                                        <p:tgtEl>
                                          <p:spTgt spid="5">
                                            <p:txEl>
                                              <p:pRg st="1" end="1"/>
                                            </p:txEl>
                                          </p:spTgt>
                                        </p:tgtEl>
                                        <p:attrNameLst>
                                          <p:attrName>ppt_w</p:attrName>
                                        </p:attrNameLst>
                                      </p:cBhvr>
                                    </p:anim>
                                    <p:anim by="(#ppt_w*0.50)" calcmode="lin" valueType="num">
                                      <p:cBhvr>
                                        <p:cTn id="52" dur="500" decel="50000" autoRev="1" fill="hold">
                                          <p:stCondLst>
                                            <p:cond delay="0"/>
                                          </p:stCondLst>
                                        </p:cTn>
                                        <p:tgtEl>
                                          <p:spTgt spid="5">
                                            <p:txEl>
                                              <p:pRg st="1" end="1"/>
                                            </p:txEl>
                                          </p:spTgt>
                                        </p:tgtEl>
                                        <p:attrNameLst>
                                          <p:attrName>ppt_x</p:attrName>
                                        </p:attrNameLst>
                                      </p:cBhvr>
                                    </p:anim>
                                    <p:anim from="(-#ppt_h/2)" to="(#ppt_y)" calcmode="lin" valueType="num">
                                      <p:cBhvr>
                                        <p:cTn id="53" dur="1000" fill="hold">
                                          <p:stCondLst>
                                            <p:cond delay="0"/>
                                          </p:stCondLst>
                                        </p:cTn>
                                        <p:tgtEl>
                                          <p:spTgt spid="5">
                                            <p:txEl>
                                              <p:pRg st="1" end="1"/>
                                            </p:txEl>
                                          </p:spTgt>
                                        </p:tgtEl>
                                        <p:attrNameLst>
                                          <p:attrName>ppt_y</p:attrName>
                                        </p:attrNameLst>
                                      </p:cBhvr>
                                    </p:anim>
                                    <p:animRot by="21600000">
                                      <p:cBhvr>
                                        <p:cTn id="54"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TÜRKÇE</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İYELİK EKLERİ</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215008" y="4149080"/>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MALATYA-MERKEZ</a:t>
            </a:r>
          </a:p>
          <a:p>
            <a:pPr algn="ct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www.</a:t>
            </a:r>
            <a:r>
              <a:rPr lang="tr-TR" sz="5400" b="1" dirty="0" err="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sorubak</a:t>
            </a:r>
            <a:r>
              <a:rPr lang="tr-TR" sz="5400" b="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hlinkClick r:id="rId3"/>
              </a:rPr>
              <a:t>.com</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9849" y="2394754"/>
            <a:ext cx="8928992"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CUMA ARAYICI 3-A </a:t>
            </a:r>
            <a:r>
              <a:rPr lang="tr-TR" sz="54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SINIFI ÖĞRETMENİ</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56753842"/>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2000"/>
                                        <p:tgtEl>
                                          <p:spTgt spid="6">
                                            <p:txEl>
                                              <p:pRg st="0" end="0"/>
                                            </p:txEl>
                                          </p:spTgt>
                                        </p:tgtEl>
                                      </p:cBhvr>
                                    </p:animEffect>
                                    <p:anim calcmode="lin" valueType="num">
                                      <p:cBhvr>
                                        <p:cTn id="24"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25"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6"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nodeType="clickEffect">
                                  <p:stCondLst>
                                    <p:cond delay="0"/>
                                  </p:stCondLst>
                                  <p:iterate type="lt">
                                    <p:tmPct val="10000"/>
                                  </p:iterate>
                                  <p:childTnLst>
                                    <p:set>
                                      <p:cBhvr>
                                        <p:cTn id="30" dur="1" fill="hold">
                                          <p:stCondLst>
                                            <p:cond delay="0"/>
                                          </p:stCondLst>
                                        </p:cTn>
                                        <p:tgtEl>
                                          <p:spTgt spid="5">
                                            <p:txEl>
                                              <p:pRg st="0" end="0"/>
                                            </p:txEl>
                                          </p:spTgt>
                                        </p:tgtEl>
                                        <p:attrNameLst>
                                          <p:attrName>style.visibility</p:attrName>
                                        </p:attrNameLst>
                                      </p:cBhvr>
                                      <p:to>
                                        <p:strVal val="visible"/>
                                      </p:to>
                                    </p:set>
                                    <p:anim by="(-#ppt_w*2)" calcmode="lin" valueType="num">
                                      <p:cBhvr rctx="PPT">
                                        <p:cTn id="31" dur="500" autoRev="1" fill="hold">
                                          <p:stCondLst>
                                            <p:cond delay="0"/>
                                          </p:stCondLst>
                                        </p:cTn>
                                        <p:tgtEl>
                                          <p:spTgt spid="5">
                                            <p:txEl>
                                              <p:pRg st="0" end="0"/>
                                            </p:txEl>
                                          </p:spTgt>
                                        </p:tgtEl>
                                        <p:attrNameLst>
                                          <p:attrName>ppt_w</p:attrName>
                                        </p:attrNameLst>
                                      </p:cBhvr>
                                    </p:anim>
                                    <p:anim by="(#ppt_w*0.50)" calcmode="lin" valueType="num">
                                      <p:cBhvr>
                                        <p:cTn id="32" dur="500" decel="50000" autoRev="1" fill="hold">
                                          <p:stCondLst>
                                            <p:cond delay="0"/>
                                          </p:stCondLst>
                                        </p:cTn>
                                        <p:tgtEl>
                                          <p:spTgt spid="5">
                                            <p:txEl>
                                              <p:pRg st="0" end="0"/>
                                            </p:txEl>
                                          </p:spTgt>
                                        </p:tgtEl>
                                        <p:attrNameLst>
                                          <p:attrName>ppt_x</p:attrName>
                                        </p:attrNameLst>
                                      </p:cBhvr>
                                    </p:anim>
                                    <p:anim from="(-#ppt_h/2)" to="(#ppt_y)" calcmode="lin" valueType="num">
                                      <p:cBhvr>
                                        <p:cTn id="33" dur="1000" fill="hold">
                                          <p:stCondLst>
                                            <p:cond delay="0"/>
                                          </p:stCondLst>
                                        </p:cTn>
                                        <p:tgtEl>
                                          <p:spTgt spid="5">
                                            <p:txEl>
                                              <p:pRg st="0" end="0"/>
                                            </p:txEl>
                                          </p:spTgt>
                                        </p:tgtEl>
                                        <p:attrNameLst>
                                          <p:attrName>ppt_y</p:attrName>
                                        </p:attrNameLst>
                                      </p:cBhvr>
                                    </p:anim>
                                    <p:animRot by="21600000">
                                      <p:cBhvr>
                                        <p:cTn id="34" dur="1000" fill="hold">
                                          <p:stCondLst>
                                            <p:cond delay="0"/>
                                          </p:stCondLst>
                                        </p:cTn>
                                        <p:tgtEl>
                                          <p:spTgt spid="5">
                                            <p:txEl>
                                              <p:pRg st="0" end="0"/>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nodeType="clickEffect">
                                  <p:stCondLst>
                                    <p:cond delay="0"/>
                                  </p:stCondLst>
                                  <p:iterate type="lt">
                                    <p:tmPct val="10000"/>
                                  </p:iterate>
                                  <p:childTnLst>
                                    <p:set>
                                      <p:cBhvr>
                                        <p:cTn id="38" dur="1" fill="hold">
                                          <p:stCondLst>
                                            <p:cond delay="0"/>
                                          </p:stCondLst>
                                        </p:cTn>
                                        <p:tgtEl>
                                          <p:spTgt spid="5">
                                            <p:txEl>
                                              <p:pRg st="1" end="1"/>
                                            </p:txEl>
                                          </p:spTgt>
                                        </p:tgtEl>
                                        <p:attrNameLst>
                                          <p:attrName>style.visibility</p:attrName>
                                        </p:attrNameLst>
                                      </p:cBhvr>
                                      <p:to>
                                        <p:strVal val="visible"/>
                                      </p:to>
                                    </p:set>
                                    <p:anim by="(-#ppt_w*2)" calcmode="lin" valueType="num">
                                      <p:cBhvr rctx="PPT">
                                        <p:cTn id="39" dur="500" autoRev="1" fill="hold">
                                          <p:stCondLst>
                                            <p:cond delay="0"/>
                                          </p:stCondLst>
                                        </p:cTn>
                                        <p:tgtEl>
                                          <p:spTgt spid="5">
                                            <p:txEl>
                                              <p:pRg st="1" end="1"/>
                                            </p:txEl>
                                          </p:spTgt>
                                        </p:tgtEl>
                                        <p:attrNameLst>
                                          <p:attrName>ppt_w</p:attrName>
                                        </p:attrNameLst>
                                      </p:cBhvr>
                                    </p:anim>
                                    <p:anim by="(#ppt_w*0.50)" calcmode="lin" valueType="num">
                                      <p:cBhvr>
                                        <p:cTn id="40" dur="500" decel="50000" autoRev="1" fill="hold">
                                          <p:stCondLst>
                                            <p:cond delay="0"/>
                                          </p:stCondLst>
                                        </p:cTn>
                                        <p:tgtEl>
                                          <p:spTgt spid="5">
                                            <p:txEl>
                                              <p:pRg st="1" end="1"/>
                                            </p:txEl>
                                          </p:spTgt>
                                        </p:tgtEl>
                                        <p:attrNameLst>
                                          <p:attrName>ppt_x</p:attrName>
                                        </p:attrNameLst>
                                      </p:cBhvr>
                                    </p:anim>
                                    <p:anim from="(-#ppt_h/2)" to="(#ppt_y)" calcmode="lin" valueType="num">
                                      <p:cBhvr>
                                        <p:cTn id="41" dur="1000" fill="hold">
                                          <p:stCondLst>
                                            <p:cond delay="0"/>
                                          </p:stCondLst>
                                        </p:cTn>
                                        <p:tgtEl>
                                          <p:spTgt spid="5">
                                            <p:txEl>
                                              <p:pRg st="1" end="1"/>
                                            </p:txEl>
                                          </p:spTgt>
                                        </p:tgtEl>
                                        <p:attrNameLst>
                                          <p:attrName>ppt_y</p:attrName>
                                        </p:attrNameLst>
                                      </p:cBhvr>
                                    </p:anim>
                                    <p:animRot by="21600000">
                                      <p:cBhvr>
                                        <p:cTn id="42" dur="1000"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 EKİ: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6898"/>
            <a:ext cx="8928992" cy="5016758"/>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İsimlerin ve isim soylu kelimelerin sonuna gelerek onların sahiplerini, ait oldukları kişileri belirten eklerdir.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Tamlayansız</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kullanıldıkları zaman bu eklere iyelik zamirleri de denir.</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779427166"/>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solidFill>
                <a:srgbClr val="FF0000"/>
              </a:solidFill>
            </a:endParaRPr>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 ekleri şunlardır: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15888" y="776898"/>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Tekil Kişiler:</a:t>
            </a:r>
            <a:endParaRPr lang="tr-TR" sz="40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0966" y="1412776"/>
            <a:ext cx="8928992" cy="1323439"/>
          </a:xfrm>
          <a:prstGeom prst="rect">
            <a:avLst/>
          </a:prstGeom>
          <a:noFill/>
        </p:spPr>
        <p:txBody>
          <a:bodyPr wrap="square" lIns="91440" tIns="45720" rIns="91440" bIns="45720">
            <a:spAutoFit/>
          </a:bodyPr>
          <a:lstStyle/>
          <a:p>
            <a:pPr algn="ctr"/>
            <a:r>
              <a:rPr lang="de-DE"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Ben (</a:t>
            </a:r>
            <a:r>
              <a:rPr lang="de-DE"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de-DE"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ım</a:t>
            </a:r>
            <a:r>
              <a:rPr lang="de-DE"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de-DE"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de-DE"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im</a:t>
            </a:r>
            <a:r>
              <a:rPr lang="de-DE"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de-DE"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de-DE"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um</a:t>
            </a:r>
            <a:r>
              <a:rPr lang="de-DE"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de-DE"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de-DE"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üm</a:t>
            </a:r>
            <a:r>
              <a:rPr lang="de-DE"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de-DE"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de-DE"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-ım</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61121" y="2736215"/>
            <a:ext cx="8928992" cy="132343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Sen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ün</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ın</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9" name="Dikdörtgen 8"/>
          <p:cNvSpPr/>
          <p:nvPr/>
        </p:nvSpPr>
        <p:spPr>
          <a:xfrm>
            <a:off x="65314" y="4059654"/>
            <a:ext cx="8928992" cy="1323439"/>
          </a:xfrm>
          <a:prstGeom prst="rect">
            <a:avLst/>
          </a:prstGeom>
          <a:noFill/>
        </p:spPr>
        <p:txBody>
          <a:bodyPr wrap="square" lIns="91440" tIns="45720" rIns="91440" bIns="45720">
            <a:spAutoFit/>
          </a:bodyPr>
          <a:lstStyle/>
          <a:p>
            <a:pPr algn="ct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O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ü</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sı</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si</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su</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sü</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Kitab</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araba</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sı</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528840926"/>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9">
                                            <p:txEl>
                                              <p:pRg st="0" end="0"/>
                                            </p:txEl>
                                          </p:spTgt>
                                        </p:tgtEl>
                                        <p:attrNameLst>
                                          <p:attrName>style.visibility</p:attrName>
                                        </p:attrNameLst>
                                      </p:cBhvr>
                                      <p:to>
                                        <p:strVal val="visible"/>
                                      </p:to>
                                    </p:set>
                                    <p:anim by="(-#ppt_w*2)" calcmode="lin" valueType="num">
                                      <p:cBhvr rctx="PPT">
                                        <p:cTn id="41" dur="500" autoRev="1" fill="hold">
                                          <p:stCondLst>
                                            <p:cond delay="0"/>
                                          </p:stCondLst>
                                        </p:cTn>
                                        <p:tgtEl>
                                          <p:spTgt spid="9">
                                            <p:txEl>
                                              <p:pRg st="0" end="0"/>
                                            </p:txEl>
                                          </p:spTgt>
                                        </p:tgtEl>
                                        <p:attrNameLst>
                                          <p:attrName>ppt_w</p:attrName>
                                        </p:attrNameLst>
                                      </p:cBhvr>
                                    </p:anim>
                                    <p:anim by="(#ppt_w*0.50)" calcmode="lin" valueType="num">
                                      <p:cBhvr>
                                        <p:cTn id="42" dur="500" decel="50000" autoRev="1" fill="hold">
                                          <p:stCondLst>
                                            <p:cond delay="0"/>
                                          </p:stCondLst>
                                        </p:cTn>
                                        <p:tgtEl>
                                          <p:spTgt spid="9">
                                            <p:txEl>
                                              <p:pRg st="0" end="0"/>
                                            </p:txEl>
                                          </p:spTgt>
                                        </p:tgtEl>
                                        <p:attrNameLst>
                                          <p:attrName>ppt_x</p:attrName>
                                        </p:attrNameLst>
                                      </p:cBhvr>
                                    </p:anim>
                                    <p:anim from="(-#ppt_h/2)" to="(#ppt_y)" calcmode="lin" valueType="num">
                                      <p:cBhvr>
                                        <p:cTn id="43" dur="1000" fill="hold">
                                          <p:stCondLst>
                                            <p:cond delay="0"/>
                                          </p:stCondLst>
                                        </p:cTn>
                                        <p:tgtEl>
                                          <p:spTgt spid="9">
                                            <p:txEl>
                                              <p:pRg st="0" end="0"/>
                                            </p:txEl>
                                          </p:spTgt>
                                        </p:tgtEl>
                                        <p:attrNameLst>
                                          <p:attrName>ppt_y</p:attrName>
                                        </p:attrNameLst>
                                      </p:cBhvr>
                                    </p:anim>
                                    <p:animRot by="21600000">
                                      <p:cBhvr>
                                        <p:cTn id="44"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solidFill>
                <a:srgbClr val="FF0000"/>
              </a:solidFill>
            </a:endParaRPr>
          </a:p>
          <a:p>
            <a:endParaRPr lang="tr-TR" dirty="0">
              <a:solidFill>
                <a:srgbClr val="00B0F0"/>
              </a:solidFill>
            </a:endParaRPr>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Çoğul Kişiler: </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76537" y="1052736"/>
            <a:ext cx="8928992" cy="1569660"/>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Biz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ımız</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imiz</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umuz</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ümüz</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8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8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ımız</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7659" y="2930573"/>
            <a:ext cx="8928992" cy="1754326"/>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Siz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ınız</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iniz</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unuz</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ünüz</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54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ınız</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76537" y="4605921"/>
            <a:ext cx="8928992" cy="1754326"/>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Onlar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ları</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leri</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Kitap</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ları</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6222752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707886"/>
          </a:xfrm>
          <a:prstGeom prst="rect">
            <a:avLst/>
          </a:prstGeom>
          <a:noFill/>
        </p:spPr>
        <p:txBody>
          <a:bodyPr wrap="square" lIns="91440" tIns="45720" rIns="91440" bIns="45720">
            <a:spAutoFit/>
          </a:bodyPr>
          <a:lstStyle/>
          <a:p>
            <a:pPr algn="ctr"/>
            <a:r>
              <a:rPr lang="tr-TR" sz="40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ÖRNEKLER: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776898"/>
            <a:ext cx="8928992" cy="1938992"/>
          </a:xfrm>
          <a:prstGeom prst="rect">
            <a:avLst/>
          </a:prstGeom>
          <a:noFill/>
        </p:spPr>
        <p:txBody>
          <a:bodyPr wrap="square" lIns="91440" tIns="45720" rIns="91440" bIns="45720">
            <a:spAutoFit/>
          </a:bodyPr>
          <a:lstStyle/>
          <a:p>
            <a:pPr algn="ct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ım</a:t>
            </a:r>
            <a:r>
              <a:rPr lang="tr-TR" sz="40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ın</a:t>
            </a:r>
            <a:r>
              <a:rPr lang="tr-TR" sz="40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a:t>
            </a: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err="1">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ımız</a:t>
            </a: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 </a:t>
            </a:r>
            <a:r>
              <a:rPr lang="tr-TR" sz="4000" b="1" dirty="0" err="1"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kitab</a:t>
            </a:r>
            <a:r>
              <a:rPr lang="tr-TR" sz="4000" b="1" dirty="0" err="1"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err="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ınız</a:t>
            </a: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kitap</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err="1"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ları</a:t>
            </a:r>
            <a:endParaRPr lang="tr-TR" sz="40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80729" y="2715890"/>
            <a:ext cx="8928992" cy="1938992"/>
          </a:xfrm>
          <a:prstGeom prst="rect">
            <a:avLst/>
          </a:prstGeom>
          <a:noFill/>
        </p:spPr>
        <p:txBody>
          <a:bodyPr wrap="square" lIns="91440" tIns="45720" rIns="91440" bIns="45720">
            <a:spAutoFit/>
          </a:bodyPr>
          <a:lstStyle/>
          <a:p>
            <a:pPr algn="ct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masa</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a:t>
            </a:r>
            <a:r>
              <a:rPr lang="pt-B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masa</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a:t>
            </a:r>
            <a:r>
              <a:rPr lang="pt-B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masa</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ı</a:t>
            </a:r>
            <a:r>
              <a:rPr lang="pt-B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masa</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mız</a:t>
            </a:r>
            <a:r>
              <a:rPr lang="pt-B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masa</a:t>
            </a:r>
            <a:r>
              <a:rPr lang="pt-B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nız</a:t>
            </a:r>
            <a:r>
              <a:rPr lang="pt-B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pt-B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masa</a:t>
            </a:r>
            <a:r>
              <a:rPr lang="pt-BR" sz="40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a:t>
            </a:r>
            <a:r>
              <a:rPr lang="pt-B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ları</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80729" y="4509120"/>
            <a:ext cx="8928992" cy="1938992"/>
          </a:xfrm>
          <a:prstGeom prst="rect">
            <a:avLst/>
          </a:prstGeom>
          <a:noFill/>
        </p:spPr>
        <p:txBody>
          <a:bodyPr wrap="square" lIns="91440" tIns="45720" rIns="91440" bIns="45720">
            <a:spAutoFit/>
          </a:bodyPr>
          <a:lstStyle/>
          <a:p>
            <a:pPr algn="ct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su</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um</a:t>
            </a:r>
            <a:r>
              <a:rPr lang="es-ES"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su</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un</a:t>
            </a:r>
            <a:r>
              <a:rPr lang="es-ES"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su</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a:t>
            </a:r>
            <a:r>
              <a:rPr lang="es-ES"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su</a:t>
            </a:r>
            <a:r>
              <a:rPr lang="es-ES"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es-ES"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umuz</a:t>
            </a:r>
            <a:r>
              <a:rPr lang="es-ES"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su</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es-ES"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unuz</a:t>
            </a:r>
            <a:r>
              <a:rPr lang="es-ES"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es-ES"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es-ES"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su</a:t>
            </a:r>
            <a:r>
              <a:rPr lang="es-ES"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es-ES"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ları</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1336760044"/>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solidFill>
                <a:srgbClr val="00B0F0"/>
              </a:solidFill>
            </a:endParaRPr>
          </a:p>
        </p:txBody>
      </p:sp>
      <p:sp>
        <p:nvSpPr>
          <p:cNvPr id="4" name="Dikdörtgen 3"/>
          <p:cNvSpPr/>
          <p:nvPr/>
        </p:nvSpPr>
        <p:spPr>
          <a:xfrm>
            <a:off x="107504" y="116632"/>
            <a:ext cx="8928992" cy="1323439"/>
          </a:xfrm>
          <a:prstGeom prst="rect">
            <a:avLst/>
          </a:prstGeom>
          <a:noFill/>
        </p:spPr>
        <p:txBody>
          <a:bodyPr wrap="square" lIns="91440" tIns="45720" rIns="91440" bIns="45720">
            <a:spAutoFit/>
          </a:bodyPr>
          <a:lstStyle/>
          <a:p>
            <a:pPr algn="ctr"/>
            <a:r>
              <a:rPr lang="fr-F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im</a:t>
            </a:r>
            <a:r>
              <a:rPr lang="fr-FR"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fr-F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a:t>
            </a:r>
            <a:r>
              <a:rPr lang="fr-FR"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fr-F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fr-F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tr-TR" sz="4000" b="1" dirty="0" smtClean="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fr-F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a:t>
            </a:r>
            <a:r>
              <a:rPr lang="fr-F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fr-FR"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 </a:t>
            </a:r>
            <a:r>
              <a:rPr lang="fr-F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imiz</a:t>
            </a:r>
            <a:r>
              <a:rPr lang="fr-FR"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fr-F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y</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iniz</a:t>
            </a:r>
            <a:r>
              <a:rPr lang="fr-FR" sz="4000" b="1" dirty="0">
                <a:ln w="19050">
                  <a:solidFill>
                    <a:schemeClr val="tx2">
                      <a:tint val="1000"/>
                    </a:schemeClr>
                  </a:solidFill>
                  <a:prstDash val="solid"/>
                </a:ln>
                <a:solidFill>
                  <a:srgbClr val="002060"/>
                </a:solidFill>
                <a:effectLst>
                  <a:outerShdw blurRad="50000" dist="50800" dir="7500000" algn="tl">
                    <a:srgbClr val="000000">
                      <a:shade val="5000"/>
                      <a:alpha val="35000"/>
                    </a:srgbClr>
                  </a:outerShdw>
                </a:effectLst>
                <a:latin typeface="Rockwell Extra Bold" pitchFamily="18" charset="0"/>
              </a:rPr>
              <a:t>,</a:t>
            </a:r>
            <a:r>
              <a:rPr lang="fr-F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fr-F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ne</a:t>
            </a:r>
            <a:r>
              <a:rPr lang="fr-F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fr-F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leri</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484784"/>
            <a:ext cx="8928992" cy="1938992"/>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 ekleri isim tamlamasında </a:t>
            </a:r>
            <a:r>
              <a:rPr lang="tr-TR" sz="4000" b="1" dirty="0" err="1">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tamlanana</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gelir: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08857" y="3369186"/>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Kapının kol</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u</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81539" y="4086944"/>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işin baş</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ı</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223729" y="5058489"/>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hayvan sevgi</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3250984955"/>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8">
                                            <p:txEl>
                                              <p:pRg st="0" end="0"/>
                                            </p:txEl>
                                          </p:spTgt>
                                        </p:tgtEl>
                                        <p:attrNameLst>
                                          <p:attrName>style.visibility</p:attrName>
                                        </p:attrNameLst>
                                      </p:cBhvr>
                                      <p:to>
                                        <p:strVal val="visible"/>
                                      </p:to>
                                    </p:set>
                                    <p:anim by="(-#ppt_w*2)" calcmode="lin" valueType="num">
                                      <p:cBhvr rctx="PPT">
                                        <p:cTn id="41" dur="500" autoRev="1" fill="hold">
                                          <p:stCondLst>
                                            <p:cond delay="0"/>
                                          </p:stCondLst>
                                        </p:cTn>
                                        <p:tgtEl>
                                          <p:spTgt spid="8">
                                            <p:txEl>
                                              <p:pRg st="0" end="0"/>
                                            </p:txEl>
                                          </p:spTgt>
                                        </p:tgtEl>
                                        <p:attrNameLst>
                                          <p:attrName>ppt_w</p:attrName>
                                        </p:attrNameLst>
                                      </p:cBhvr>
                                    </p:anim>
                                    <p:anim by="(#ppt_w*0.50)" calcmode="lin" valueType="num">
                                      <p:cBhvr>
                                        <p:cTn id="42" dur="500" decel="50000" autoRev="1" fill="hold">
                                          <p:stCondLst>
                                            <p:cond delay="0"/>
                                          </p:stCondLst>
                                        </p:cTn>
                                        <p:tgtEl>
                                          <p:spTgt spid="8">
                                            <p:txEl>
                                              <p:pRg st="0" end="0"/>
                                            </p:txEl>
                                          </p:spTgt>
                                        </p:tgtEl>
                                        <p:attrNameLst>
                                          <p:attrName>ppt_x</p:attrName>
                                        </p:attrNameLst>
                                      </p:cBhvr>
                                    </p:anim>
                                    <p:anim from="(-#ppt_h/2)" to="(#ppt_y)" calcmode="lin" valueType="num">
                                      <p:cBhvr>
                                        <p:cTn id="43" dur="1000" fill="hold">
                                          <p:stCondLst>
                                            <p:cond delay="0"/>
                                          </p:stCondLst>
                                        </p:cTn>
                                        <p:tgtEl>
                                          <p:spTgt spid="8">
                                            <p:txEl>
                                              <p:pRg st="0" end="0"/>
                                            </p:txEl>
                                          </p:spTgt>
                                        </p:tgtEl>
                                        <p:attrNameLst>
                                          <p:attrName>ppt_y</p:attrName>
                                        </p:attrNameLst>
                                      </p:cBhvr>
                                    </p:anim>
                                    <p:animRot by="21600000">
                                      <p:cBhvr>
                                        <p:cTn id="44" dur="1000"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17009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İyelik ekleri bazen yer bildiren zamirlerden (</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işaret zamirleri</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sonra gelerek belirtme görevlerinde bulunur:</a:t>
            </a:r>
            <a:endParaRPr lang="tr-TR" sz="40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3140968"/>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burası</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ötesi</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şurası</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07504" y="3848854"/>
            <a:ext cx="8928992" cy="1323439"/>
          </a:xfrm>
          <a:prstGeom prst="rect">
            <a:avLst/>
          </a:prstGeom>
          <a:noFill/>
        </p:spPr>
        <p:txBody>
          <a:bodyPr wrap="square" lIns="91440" tIns="45720" rIns="91440" bIns="45720">
            <a:spAutoFit/>
          </a:bodyPr>
          <a:lstStyle/>
          <a:p>
            <a:pPr algn="ctr"/>
            <a:r>
              <a:rPr lang="es-ES"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Sıfatlardan sonra gelerek zamir yapar: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33467" y="5172293"/>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doğrusu</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böylesi</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başkası</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4026776014"/>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1938992"/>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Bazen isimlerle ve sıfatlarla birlikte sevgi ve abartma ifade eder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1988840"/>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Camın İstanbul.</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72818" y="2696726"/>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Güzelim çiçekler kurumuş</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50235" y="3404612"/>
            <a:ext cx="8928992" cy="1323439"/>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İyelik eklerinden sonra hâl ekleri gelebilir:</a:t>
            </a:r>
            <a:endParaRPr lang="tr-TR" sz="40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107504" y="4728051"/>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Baba</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soracağım.</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9" name="Dikdörtgen 8"/>
          <p:cNvSpPr/>
          <p:nvPr/>
        </p:nvSpPr>
        <p:spPr>
          <a:xfrm>
            <a:off x="107504" y="5435937"/>
            <a:ext cx="8928992" cy="707886"/>
          </a:xfrm>
          <a:prstGeom prst="rect">
            <a:avLst/>
          </a:prstGeom>
          <a:noFill/>
        </p:spPr>
        <p:txBody>
          <a:bodyPr wrap="square" lIns="91440" tIns="45720" rIns="91440" bIns="45720">
            <a:spAutoFit/>
          </a:bodyPr>
          <a:lstStyle/>
          <a:p>
            <a:pPr algn="ct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Kardeş</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arıyormuş.</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4009019001"/>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8">
                                            <p:txEl>
                                              <p:pRg st="0" end="0"/>
                                            </p:txEl>
                                          </p:spTgt>
                                        </p:tgtEl>
                                        <p:attrNameLst>
                                          <p:attrName>style.visibility</p:attrName>
                                        </p:attrNameLst>
                                      </p:cBhvr>
                                      <p:to>
                                        <p:strVal val="visible"/>
                                      </p:to>
                                    </p:set>
                                    <p:anim by="(-#ppt_w*2)" calcmode="lin" valueType="num">
                                      <p:cBhvr rctx="PPT">
                                        <p:cTn id="41" dur="500" autoRev="1" fill="hold">
                                          <p:stCondLst>
                                            <p:cond delay="0"/>
                                          </p:stCondLst>
                                        </p:cTn>
                                        <p:tgtEl>
                                          <p:spTgt spid="8">
                                            <p:txEl>
                                              <p:pRg st="0" end="0"/>
                                            </p:txEl>
                                          </p:spTgt>
                                        </p:tgtEl>
                                        <p:attrNameLst>
                                          <p:attrName>ppt_w</p:attrName>
                                        </p:attrNameLst>
                                      </p:cBhvr>
                                    </p:anim>
                                    <p:anim by="(#ppt_w*0.50)" calcmode="lin" valueType="num">
                                      <p:cBhvr>
                                        <p:cTn id="42" dur="500" decel="50000" autoRev="1" fill="hold">
                                          <p:stCondLst>
                                            <p:cond delay="0"/>
                                          </p:stCondLst>
                                        </p:cTn>
                                        <p:tgtEl>
                                          <p:spTgt spid="8">
                                            <p:txEl>
                                              <p:pRg st="0" end="0"/>
                                            </p:txEl>
                                          </p:spTgt>
                                        </p:tgtEl>
                                        <p:attrNameLst>
                                          <p:attrName>ppt_x</p:attrName>
                                        </p:attrNameLst>
                                      </p:cBhvr>
                                    </p:anim>
                                    <p:anim from="(-#ppt_h/2)" to="(#ppt_y)" calcmode="lin" valueType="num">
                                      <p:cBhvr>
                                        <p:cTn id="43" dur="1000" fill="hold">
                                          <p:stCondLst>
                                            <p:cond delay="0"/>
                                          </p:stCondLst>
                                        </p:cTn>
                                        <p:tgtEl>
                                          <p:spTgt spid="8">
                                            <p:txEl>
                                              <p:pRg st="0" end="0"/>
                                            </p:txEl>
                                          </p:spTgt>
                                        </p:tgtEl>
                                        <p:attrNameLst>
                                          <p:attrName>ppt_y</p:attrName>
                                        </p:attrNameLst>
                                      </p:cBhvr>
                                    </p:anim>
                                    <p:animRot by="21600000">
                                      <p:cBhvr>
                                        <p:cTn id="44" dur="1000" fill="hold">
                                          <p:stCondLst>
                                            <p:cond delay="0"/>
                                          </p:stCondLst>
                                        </p:cTn>
                                        <p:tgtEl>
                                          <p:spTgt spid="8">
                                            <p:txEl>
                                              <p:pRg st="0" end="0"/>
                                            </p:txEl>
                                          </p:spTgt>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nodeType="clickEffect">
                                  <p:stCondLst>
                                    <p:cond delay="0"/>
                                  </p:stCondLst>
                                  <p:iterate type="lt">
                                    <p:tmPct val="10000"/>
                                  </p:iterate>
                                  <p:childTnLst>
                                    <p:set>
                                      <p:cBhvr>
                                        <p:cTn id="48" dur="1" fill="hold">
                                          <p:stCondLst>
                                            <p:cond delay="0"/>
                                          </p:stCondLst>
                                        </p:cTn>
                                        <p:tgtEl>
                                          <p:spTgt spid="9">
                                            <p:txEl>
                                              <p:pRg st="0" end="0"/>
                                            </p:txEl>
                                          </p:spTgt>
                                        </p:tgtEl>
                                        <p:attrNameLst>
                                          <p:attrName>style.visibility</p:attrName>
                                        </p:attrNameLst>
                                      </p:cBhvr>
                                      <p:to>
                                        <p:strVal val="visible"/>
                                      </p:to>
                                    </p:set>
                                    <p:anim by="(-#ppt_w*2)" calcmode="lin" valueType="num">
                                      <p:cBhvr rctx="PPT">
                                        <p:cTn id="49" dur="500" autoRev="1" fill="hold">
                                          <p:stCondLst>
                                            <p:cond delay="0"/>
                                          </p:stCondLst>
                                        </p:cTn>
                                        <p:tgtEl>
                                          <p:spTgt spid="9">
                                            <p:txEl>
                                              <p:pRg st="0" end="0"/>
                                            </p:txEl>
                                          </p:spTgt>
                                        </p:tgtEl>
                                        <p:attrNameLst>
                                          <p:attrName>ppt_w</p:attrName>
                                        </p:attrNameLst>
                                      </p:cBhvr>
                                    </p:anim>
                                    <p:anim by="(#ppt_w*0.50)" calcmode="lin" valueType="num">
                                      <p:cBhvr>
                                        <p:cTn id="50" dur="500" decel="50000" autoRev="1" fill="hold">
                                          <p:stCondLst>
                                            <p:cond delay="0"/>
                                          </p:stCondLst>
                                        </p:cTn>
                                        <p:tgtEl>
                                          <p:spTgt spid="9">
                                            <p:txEl>
                                              <p:pRg st="0" end="0"/>
                                            </p:txEl>
                                          </p:spTgt>
                                        </p:tgtEl>
                                        <p:attrNameLst>
                                          <p:attrName>ppt_x</p:attrName>
                                        </p:attrNameLst>
                                      </p:cBhvr>
                                    </p:anim>
                                    <p:anim from="(-#ppt_h/2)" to="(#ppt_y)" calcmode="lin" valueType="num">
                                      <p:cBhvr>
                                        <p:cTn id="51" dur="1000" fill="hold">
                                          <p:stCondLst>
                                            <p:cond delay="0"/>
                                          </p:stCondLst>
                                        </p:cTn>
                                        <p:tgtEl>
                                          <p:spTgt spid="9">
                                            <p:txEl>
                                              <p:pRg st="0" end="0"/>
                                            </p:txEl>
                                          </p:spTgt>
                                        </p:tgtEl>
                                        <p:attrNameLst>
                                          <p:attrName>ppt_y</p:attrName>
                                        </p:attrNameLst>
                                      </p:cBhvr>
                                    </p:anim>
                                    <p:animRot by="21600000">
                                      <p:cBhvr>
                                        <p:cTn id="52"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7504" y="116632"/>
            <a:ext cx="8928992" cy="341632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err="1">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ler</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ekiyle –</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i</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iyelik eki birlikte kullanılarak zaman bakımından genelleme yapılır:</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5" name="Dikdörtgen 4"/>
          <p:cNvSpPr/>
          <p:nvPr/>
        </p:nvSpPr>
        <p:spPr>
          <a:xfrm>
            <a:off x="107504" y="3717032"/>
            <a:ext cx="8928992" cy="1754326"/>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akşam</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lar</a:t>
            </a:r>
            <a:r>
              <a:rPr lang="tr-TR" sz="5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ı</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sabah</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lar</a:t>
            </a:r>
            <a:r>
              <a:rPr lang="tr-TR" sz="5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ı</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gündüz</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ler</a:t>
            </a:r>
            <a:r>
              <a:rPr lang="tr-TR" sz="5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i</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xmlns="" val="2112745147"/>
      </p:ext>
    </p:extLst>
  </p:cSld>
  <p:clrMapOvr>
    <a:masterClrMapping/>
  </p:clrMapOvr>
  <mc:AlternateContent xmlns:mc="http://schemas.openxmlformats.org/markup-compatibility/2006">
    <mc:Choice xmlns:p14="http://schemas.microsoft.com/office/powerpoint/2010/main" xmlns="" Requires="p14">
      <p:transition spd="slow" p14:dur="4750">
        <p14:vortex/>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608</Words>
  <Application>Microsoft Office PowerPoint</Application>
  <PresentationFormat>Ekran Gösterisi (4:3)</PresentationFormat>
  <Paragraphs>89</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PC</dc:creator>
  <cp:keywords>www.sorubak.com</cp:keywords>
  <dc:description>www.sorubak.com</dc:description>
  <cp:lastModifiedBy>Dogan</cp:lastModifiedBy>
  <cp:revision>16</cp:revision>
  <dcterms:created xsi:type="dcterms:W3CDTF">2013-01-19T06:45:43Z</dcterms:created>
  <dcterms:modified xsi:type="dcterms:W3CDTF">2013-05-23T13:18:53Z</dcterms:modified>
  <cp:category>www.sorubak.com</cp:category>
</cp:coreProperties>
</file>