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10" name="Dikdörtgen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Dikdörtgen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Dikdörtgen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üz Bağlayıcı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Düz Bağlayıcı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Dikdörtgen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Altbilgi Yer Tutucusu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tr-TR"/>
          </a:p>
        </p:txBody>
      </p:sp>
      <p:sp>
        <p:nvSpPr>
          <p:cNvPr id="9" name="Dikdörtgen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Düz Bağlayıcı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Düz Bağlayıcı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Düz Bağlayıcı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Dikdörtgen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Düz Bağlayıcı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İçerik Yer Tutucusu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İçerik Yer Tutucusu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İçerik Yer Tutucusu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Metin Yer Tutucusu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Metin Yer Tutucusu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6" name="Veri Yer Tutucusu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Düz Bağlayıcı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Dikdörtgen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Düz Bağlayıcı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İçerik Yer Tutucusu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Veri Yer Tutucusu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22" name="Slayt Numarası Yer Tutucusu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Altbilgi Yer Tutucusu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0" name="Düz Bağlayıcı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Dikdörtgen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üz Bağlayıcı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Düz Bağlayıcı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Düz Bağlayıcı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Veri Yer Tutucusu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18" name="Slayt Numarası Yer Tutucusu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Altbilgi Yer Tutucusu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Düz Bağlayıcı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11.01.2013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7" name="Düz Bağlayıcı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Düz Bağlayıcı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Dikdörtgen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Düz Bağlayıcı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1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4" Type="http://schemas.openxmlformats.org/officeDocument/2006/relationships/audio" Target="../media/audio1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1124743"/>
            <a:ext cx="7772400" cy="2808313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  OKUMA ÇALIŞMASI</a:t>
            </a:r>
            <a:endParaRPr lang="tr-TR" sz="60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2486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İçerik Yer Tutucusu 3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735" y="0"/>
            <a:ext cx="9144000" cy="6741368"/>
          </a:xfrm>
        </p:spPr>
      </p:pic>
    </p:spTree>
    <p:extLst>
      <p:ext uri="{BB962C8B-B14F-4D97-AF65-F5344CB8AC3E}">
        <p14:creationId xmlns:p14="http://schemas.microsoft.com/office/powerpoint/2010/main" xmlns="" val="3415379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332656"/>
            <a:ext cx="9036496" cy="6408712"/>
          </a:xfrm>
        </p:spPr>
        <p:txBody>
          <a:bodyPr>
            <a:normAutofit/>
          </a:bodyPr>
          <a:lstStyle/>
          <a:p>
            <a:r>
              <a:rPr lang="tr-TR" sz="6000" dirty="0" smtClean="0">
                <a:latin typeface="Hand writing Mutlu" pitchFamily="2" charset="0"/>
              </a:rPr>
              <a:t>    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TAY</a:t>
            </a:r>
            <a:r>
              <a:rPr lang="tr-TR" sz="6000" dirty="0" smtClean="0">
                <a:latin typeface="Hand writing Mutlu" pitchFamily="2" charset="0"/>
              </a:rPr>
              <a:t>LAN</a:t>
            </a:r>
          </a:p>
          <a:p>
            <a:r>
              <a:rPr lang="tr-TR" sz="6000" dirty="0" smtClean="0">
                <a:latin typeface="Hand writing Mutlu" pitchFamily="2" charset="0"/>
              </a:rPr>
              <a:t>Tay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lan</a:t>
            </a:r>
            <a:r>
              <a:rPr lang="tr-TR" sz="6000" dirty="0" smtClean="0">
                <a:latin typeface="Hand writing Mutlu" pitchFamily="2" charset="0"/>
              </a:rPr>
              <a:t> er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ken</a:t>
            </a:r>
            <a:r>
              <a:rPr lang="tr-TR" sz="6000" dirty="0" smtClean="0">
                <a:latin typeface="Hand writing Mutlu" pitchFamily="2" charset="0"/>
              </a:rPr>
              <a:t> yat.</a:t>
            </a:r>
          </a:p>
          <a:p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6000" dirty="0" smtClean="0">
                <a:latin typeface="Hand writing Mutlu" pitchFamily="2" charset="0"/>
              </a:rPr>
              <a:t>ken 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yat</a:t>
            </a:r>
            <a:r>
              <a:rPr lang="tr-TR" sz="6000" dirty="0" err="1" smtClean="0">
                <a:latin typeface="Hand writing Mutlu" pitchFamily="2" charset="0"/>
              </a:rPr>
              <a:t>,i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6000" dirty="0" smtClean="0">
                <a:latin typeface="Hand writing Mutlu" pitchFamily="2" charset="0"/>
              </a:rPr>
              <a:t> u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yu.</a:t>
            </a:r>
          </a:p>
          <a:p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Er</a:t>
            </a:r>
            <a:r>
              <a:rPr lang="tr-TR" sz="6000" dirty="0" smtClean="0">
                <a:latin typeface="Hand writing Mutlu" pitchFamily="2" charset="0"/>
              </a:rPr>
              <a:t>ken </a:t>
            </a:r>
            <a:r>
              <a:rPr lang="tr-TR" sz="6000" dirty="0" err="1" smtClean="0">
                <a:latin typeface="Hand writing Mutlu" pitchFamily="2" charset="0"/>
              </a:rPr>
              <a:t>kalk,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6000" dirty="0" err="1" smtClean="0">
                <a:latin typeface="Hand writing Mutlu" pitchFamily="2" charset="0"/>
              </a:rPr>
              <a:t>mek</a:t>
            </a:r>
            <a:r>
              <a:rPr lang="tr-TR" sz="6000" dirty="0" smtClean="0">
                <a:latin typeface="Hand writing Mutlu" pitchFamily="2" charset="0"/>
              </a:rPr>
              <a:t> ye.</a:t>
            </a:r>
          </a:p>
          <a:p>
            <a:r>
              <a:rPr lang="tr-TR" sz="6000" dirty="0" smtClean="0">
                <a:latin typeface="Hand writing Mutlu" pitchFamily="2" charset="0"/>
              </a:rPr>
              <a:t>Et 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6000" dirty="0" err="1" smtClean="0">
                <a:latin typeface="Hand writing Mutlu" pitchFamily="2" charset="0"/>
              </a:rPr>
              <a:t>,yu</a:t>
            </a:r>
            <a:r>
              <a:rPr lang="tr-TR" sz="6000" dirty="0" err="1" smtClean="0">
                <a:solidFill>
                  <a:srgbClr val="FF0000"/>
                </a:solidFill>
                <a:latin typeface="Hand writing Mutlu" pitchFamily="2" charset="0"/>
              </a:rPr>
              <a:t>mur</a:t>
            </a:r>
            <a:r>
              <a:rPr lang="tr-TR" sz="6000" dirty="0" err="1" smtClean="0">
                <a:latin typeface="Hand writing Mutlu" pitchFamily="2" charset="0"/>
              </a:rPr>
              <a:t>ta</a:t>
            </a:r>
            <a:r>
              <a:rPr lang="tr-TR" sz="6000" dirty="0" smtClean="0">
                <a:latin typeface="Hand writing Mutlu" pitchFamily="2" charset="0"/>
              </a:rPr>
              <a:t>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ye.</a:t>
            </a:r>
          </a:p>
          <a:p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6000" dirty="0" smtClean="0">
                <a:latin typeface="Hand writing Mutlu" pitchFamily="2" charset="0"/>
              </a:rPr>
              <a:t>lı 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tat</a:t>
            </a:r>
            <a:r>
              <a:rPr lang="tr-TR" sz="6000" dirty="0" smtClean="0">
                <a:latin typeface="Hand writing Mutlu" pitchFamily="2" charset="0"/>
              </a:rPr>
              <a:t>lı ye</a:t>
            </a:r>
            <a:r>
              <a:rPr lang="tr-TR" sz="6000" dirty="0" smtClean="0">
                <a:solidFill>
                  <a:srgbClr val="FF0000"/>
                </a:solidFill>
                <a:latin typeface="Hand writing Mutlu" pitchFamily="2" charset="0"/>
              </a:rPr>
              <a:t>mek</a:t>
            </a:r>
            <a:r>
              <a:rPr lang="tr-TR" sz="6000" dirty="0" smtClean="0">
                <a:latin typeface="Hand writing Mutlu" pitchFamily="2" charset="0"/>
              </a:rPr>
              <a:t> ye.</a:t>
            </a:r>
            <a:endParaRPr lang="tr-TR" sz="60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62335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475656" y="274638"/>
            <a:ext cx="2808312" cy="922114"/>
          </a:xfrm>
        </p:spPr>
        <p:txBody>
          <a:bodyPr/>
          <a:lstStyle/>
          <a:p>
            <a:r>
              <a:rPr lang="tr-TR" dirty="0" smtClean="0">
                <a:latin typeface="Hand writing Mutlu" pitchFamily="2" charset="0"/>
              </a:rPr>
              <a:t>YA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REN</a:t>
            </a:r>
            <a:endParaRPr lang="tr-TR" dirty="0">
              <a:solidFill>
                <a:srgbClr val="FF0000"/>
              </a:solidFill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0" y="1124744"/>
            <a:ext cx="5652120" cy="5001419"/>
          </a:xfrm>
        </p:spPr>
        <p:txBody>
          <a:bodyPr>
            <a:normAutofit/>
          </a:bodyPr>
          <a:lstStyle/>
          <a:p>
            <a:r>
              <a:rPr lang="tr-TR" sz="4000" dirty="0" smtClean="0">
                <a:latin typeface="Hand writing Mutlu" pitchFamily="2" charset="0"/>
              </a:rPr>
              <a:t>Ya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ren</a:t>
            </a:r>
            <a:r>
              <a:rPr lang="tr-TR" sz="4000" dirty="0" smtClean="0">
                <a:latin typeface="Hand writing Mutlu" pitchFamily="2" charset="0"/>
              </a:rPr>
              <a:t> o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4000" dirty="0" smtClean="0">
                <a:latin typeface="Hand writing Mutlu" pitchFamily="2" charset="0"/>
              </a:rPr>
              <a:t>yun.</a:t>
            </a:r>
          </a:p>
          <a:p>
            <a:r>
              <a:rPr lang="tr-TR" sz="4000" dirty="0" smtClean="0">
                <a:latin typeface="Hand writing Mutlu" pitchFamily="2" charset="0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yu</a:t>
            </a:r>
            <a:r>
              <a:rPr lang="tr-TR" sz="4000" dirty="0" smtClean="0">
                <a:latin typeface="Hand writing Mutlu" pitchFamily="2" charset="0"/>
              </a:rPr>
              <a:t>na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yem</a:t>
            </a:r>
            <a:r>
              <a:rPr lang="tr-TR" sz="4000" dirty="0" smtClean="0">
                <a:latin typeface="Hand writing Mutlu" pitchFamily="2" charset="0"/>
              </a:rPr>
              <a:t> koy.</a:t>
            </a:r>
          </a:p>
          <a:p>
            <a:r>
              <a:rPr lang="tr-TR" sz="4000" dirty="0" smtClean="0">
                <a:latin typeface="Hand writing Mutlu" pitchFamily="2" charset="0"/>
              </a:rPr>
              <a:t>Ko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yun</a:t>
            </a:r>
            <a:r>
              <a:rPr lang="tr-TR" sz="4000" dirty="0" smtClean="0">
                <a:latin typeface="Hand writing Mutlu" pitchFamily="2" charset="0"/>
              </a:rPr>
              <a:t> i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yi</a:t>
            </a:r>
            <a:r>
              <a:rPr lang="tr-TR" sz="4000" dirty="0" smtClean="0">
                <a:latin typeface="Hand writing Mutlu" pitchFamily="2" charset="0"/>
              </a:rPr>
              <a:t> yem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yer</a:t>
            </a:r>
            <a:r>
              <a:rPr lang="tr-TR" sz="4000" dirty="0" smtClean="0">
                <a:latin typeface="Hand writing Mutlu" pitchFamily="2" charset="0"/>
              </a:rPr>
              <a:t>.</a:t>
            </a:r>
          </a:p>
          <a:p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4000" dirty="0" smtClean="0">
                <a:latin typeface="Hand writing Mutlu" pitchFamily="2" charset="0"/>
              </a:rPr>
              <a:t>na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4000" dirty="0" smtClean="0">
                <a:latin typeface="Hand writing Mutlu" pitchFamily="2" charset="0"/>
              </a:rPr>
              <a:t>yi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yem </a:t>
            </a:r>
            <a:r>
              <a:rPr lang="tr-TR" sz="4000" dirty="0" smtClean="0">
                <a:latin typeface="Hand writing Mutlu" pitchFamily="2" charset="0"/>
              </a:rPr>
              <a:t>koy.</a:t>
            </a:r>
          </a:p>
          <a:p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4000" dirty="0" smtClean="0">
                <a:latin typeface="Hand writing Mutlu" pitchFamily="2" charset="0"/>
              </a:rPr>
              <a:t>yun ye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mi</a:t>
            </a:r>
            <a:r>
              <a:rPr lang="tr-TR" sz="4000" dirty="0" smtClean="0">
                <a:latin typeface="Hand writing Mutlu" pitchFamily="2" charset="0"/>
              </a:rPr>
              <a:t> tat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r>
              <a:rPr lang="tr-TR" sz="4000" dirty="0" smtClean="0">
                <a:latin typeface="Hand writing Mutlu" pitchFamily="2" charset="0"/>
              </a:rPr>
              <a:t>.</a:t>
            </a:r>
          </a:p>
          <a:p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4000" dirty="0" smtClean="0">
                <a:latin typeface="Hand writing Mutlu" pitchFamily="2" charset="0"/>
              </a:rPr>
              <a:t>yun yan </a:t>
            </a:r>
            <a:r>
              <a:rPr lang="tr-TR" sz="4000" dirty="0" smtClean="0">
                <a:solidFill>
                  <a:srgbClr val="FF0000"/>
                </a:solidFill>
                <a:latin typeface="Hand writing Mutlu" pitchFamily="2" charset="0"/>
              </a:rPr>
              <a:t>yat</a:t>
            </a:r>
            <a:r>
              <a:rPr lang="tr-TR" sz="4000" dirty="0" smtClean="0">
                <a:latin typeface="Hand writing Mutlu" pitchFamily="2" charset="0"/>
              </a:rPr>
              <a:t>tı.</a:t>
            </a:r>
            <a:endParaRPr lang="tr-TR" sz="4000" dirty="0">
              <a:latin typeface="Hand writing Mutlu" pitchFamily="2" charset="0"/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0"/>
            <a:ext cx="3456384" cy="6858000"/>
          </a:xfrm>
        </p:spPr>
      </p:pic>
    </p:spTree>
    <p:extLst>
      <p:ext uri="{BB962C8B-B14F-4D97-AF65-F5344CB8AC3E}">
        <p14:creationId xmlns:p14="http://schemas.microsoft.com/office/powerpoint/2010/main" xmlns="" val="1994913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330824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KIY</a:t>
            </a:r>
            <a:r>
              <a:rPr lang="tr-TR" dirty="0" smtClean="0">
                <a:latin typeface="Hand writing Mutlu" pitchFamily="2" charset="0"/>
              </a:rPr>
              <a:t>MA</a:t>
            </a:r>
            <a:endParaRPr lang="tr-TR" dirty="0">
              <a:latin typeface="Hand writing Mutlu" pitchFamily="2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"/>
          </p:nvPr>
        </p:nvSpPr>
        <p:spPr>
          <a:xfrm>
            <a:off x="-108520" y="1600200"/>
            <a:ext cx="5472608" cy="5257800"/>
          </a:xfrm>
        </p:spPr>
        <p:txBody>
          <a:bodyPr>
            <a:normAutofit/>
          </a:bodyPr>
          <a:lstStyle/>
          <a:p>
            <a:r>
              <a:rPr lang="tr-TR" sz="3600" dirty="0" smtClean="0">
                <a:latin typeface="Hand writing Mutlu" pitchFamily="2" charset="0"/>
              </a:rPr>
              <a:t>O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3600" dirty="0" smtClean="0">
                <a:latin typeface="Hand writing Mutlu" pitchFamily="2" charset="0"/>
              </a:rPr>
              <a:t> ya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rım</a:t>
            </a:r>
            <a:r>
              <a:rPr lang="tr-TR" sz="3600" dirty="0" smtClean="0">
                <a:latin typeface="Hand writing Mutlu" pitchFamily="2" charset="0"/>
              </a:rPr>
              <a:t> ki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lo</a:t>
            </a:r>
            <a:r>
              <a:rPr lang="tr-TR" sz="3600" dirty="0" smtClean="0">
                <a:latin typeface="Hand writing Mutlu" pitchFamily="2" charset="0"/>
              </a:rPr>
              <a:t> et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al.</a:t>
            </a:r>
          </a:p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3600" dirty="0" smtClean="0">
                <a:latin typeface="Hand writing Mutlu" pitchFamily="2" charset="0"/>
              </a:rPr>
              <a:t>ya e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ti</a:t>
            </a:r>
            <a:r>
              <a:rPr lang="tr-TR" sz="3600" dirty="0" smtClean="0">
                <a:latin typeface="Hand writing Mutlu" pitchFamily="2" charset="0"/>
              </a:rPr>
              <a:t> kıy.</a:t>
            </a:r>
          </a:p>
          <a:p>
            <a:r>
              <a:rPr lang="tr-TR" sz="3600" dirty="0" smtClean="0">
                <a:latin typeface="Hand writing Mutlu" pitchFamily="2" charset="0"/>
              </a:rPr>
              <a:t>Et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kıy</a:t>
            </a:r>
            <a:r>
              <a:rPr lang="tr-TR" sz="3600" dirty="0" smtClean="0">
                <a:latin typeface="Hand writing Mutlu" pitchFamily="2" charset="0"/>
              </a:rPr>
              <a:t>ma o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lur</a:t>
            </a:r>
            <a:r>
              <a:rPr lang="tr-TR" sz="3600" dirty="0" smtClean="0">
                <a:latin typeface="Hand writing Mutlu" pitchFamily="2" charset="0"/>
              </a:rPr>
              <a:t>.</a:t>
            </a:r>
          </a:p>
          <a:p>
            <a:r>
              <a:rPr lang="tr-TR" sz="3600" dirty="0" smtClean="0">
                <a:latin typeface="Hand writing Mutlu" pitchFamily="2" charset="0"/>
              </a:rPr>
              <a:t>Kıy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ma</a:t>
            </a:r>
            <a:r>
              <a:rPr lang="tr-TR" sz="3600" dirty="0" smtClean="0">
                <a:latin typeface="Hand writing Mutlu" pitchFamily="2" charset="0"/>
              </a:rPr>
              <a:t>lı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yu</a:t>
            </a:r>
            <a:r>
              <a:rPr lang="tr-TR" sz="3600" dirty="0" smtClean="0">
                <a:latin typeface="Hand writing Mutlu" pitchFamily="2" charset="0"/>
              </a:rPr>
              <a:t>mur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ta </a:t>
            </a:r>
            <a:r>
              <a:rPr lang="tr-TR" sz="3600" dirty="0" smtClean="0">
                <a:latin typeface="Hand writing Mutlu" pitchFamily="2" charset="0"/>
              </a:rPr>
              <a:t>ye</a:t>
            </a:r>
          </a:p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Ay</a:t>
            </a:r>
            <a:r>
              <a:rPr lang="tr-TR" sz="3600" dirty="0" smtClean="0">
                <a:latin typeface="Hand writing Mutlu" pitchFamily="2" charset="0"/>
              </a:rPr>
              <a:t>ran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3600" dirty="0" smtClean="0">
                <a:latin typeface="Hand writing Mutlu" pitchFamily="2" charset="0"/>
              </a:rPr>
              <a:t>le ye.</a:t>
            </a:r>
          </a:p>
          <a:p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Ay</a:t>
            </a:r>
            <a:r>
              <a:rPr lang="tr-TR" sz="3600" dirty="0" smtClean="0">
                <a:latin typeface="Hand writing Mutlu" pitchFamily="2" charset="0"/>
              </a:rPr>
              <a:t>ten </a:t>
            </a:r>
            <a:r>
              <a:rPr lang="tr-TR" sz="3600" dirty="0" smtClean="0">
                <a:solidFill>
                  <a:srgbClr val="FF0000"/>
                </a:solidFill>
                <a:latin typeface="Hand writing Mutlu" pitchFamily="2" charset="0"/>
              </a:rPr>
              <a:t>i</a:t>
            </a:r>
            <a:r>
              <a:rPr lang="tr-TR" sz="3600" dirty="0" smtClean="0">
                <a:latin typeface="Hand writing Mutlu" pitchFamily="2" charset="0"/>
              </a:rPr>
              <a:t>le ye</a:t>
            </a:r>
          </a:p>
          <a:p>
            <a:endParaRPr lang="tr-TR" sz="3600" dirty="0">
              <a:latin typeface="Hand writing Mutlu" pitchFamily="2" charset="0"/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36096" y="260648"/>
            <a:ext cx="3528392" cy="640871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85581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211960" y="30591"/>
            <a:ext cx="3898776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dirty="0" smtClean="0">
                <a:latin typeface="Hand writing Mutlu" pitchFamily="2" charset="0"/>
              </a:rPr>
              <a:t>YI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12" name="İçerik Yer Tutucusu 11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3851920" cy="6858000"/>
          </a:xfrm>
        </p:spPr>
      </p:pic>
      <p:sp>
        <p:nvSpPr>
          <p:cNvPr id="13" name="İçerik Yer Tutucusu 12"/>
          <p:cNvSpPr>
            <a:spLocks noGrp="1"/>
          </p:cNvSpPr>
          <p:nvPr>
            <p:ph sz="quarter" idx="2"/>
          </p:nvPr>
        </p:nvSpPr>
        <p:spPr>
          <a:xfrm>
            <a:off x="3851920" y="1340768"/>
            <a:ext cx="5472608" cy="5517232"/>
          </a:xfrm>
        </p:spPr>
        <p:txBody>
          <a:bodyPr>
            <a:norm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3200" dirty="0" smtClean="0">
                <a:latin typeface="Hand writing Mutlu" pitchFamily="2" charset="0"/>
              </a:rPr>
              <a:t>ya 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yı</a:t>
            </a:r>
            <a:r>
              <a:rPr lang="tr-TR" sz="3200" dirty="0" smtClean="0">
                <a:latin typeface="Hand writing Mutlu" pitchFamily="2" charset="0"/>
              </a:rPr>
              <a:t> ar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mut </a:t>
            </a:r>
            <a:r>
              <a:rPr lang="tr-TR" sz="3200" dirty="0" smtClean="0">
                <a:latin typeface="Hand writing Mutlu" pitchFamily="2" charset="0"/>
              </a:rPr>
              <a:t>yer.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Ka</a:t>
            </a:r>
            <a:r>
              <a:rPr lang="tr-TR" sz="3200" dirty="0" smtClean="0">
                <a:latin typeface="Hand writing Mutlu" pitchFamily="2" charset="0"/>
              </a:rPr>
              <a:t>ya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3200" dirty="0" smtClean="0">
                <a:latin typeface="Hand writing Mutlu" pitchFamily="2" charset="0"/>
              </a:rPr>
              <a:t>yı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3200" dirty="0" smtClean="0">
                <a:latin typeface="Hand writing Mutlu" pitchFamily="2" charset="0"/>
              </a:rPr>
              <a:t> ar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3200" dirty="0" smtClean="0">
                <a:latin typeface="Hand writing Mutlu" pitchFamily="2" charset="0"/>
              </a:rPr>
              <a:t> at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3200" dirty="0" smtClean="0">
                <a:latin typeface="Hand writing Mutlu" pitchFamily="2" charset="0"/>
              </a:rPr>
              <a:t>ya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3200" dirty="0" smtClean="0">
                <a:latin typeface="Hand writing Mutlu" pitchFamily="2" charset="0"/>
              </a:rPr>
              <a:t>yı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ya</a:t>
            </a:r>
            <a:r>
              <a:rPr lang="tr-TR" sz="3200" dirty="0" smtClean="0">
                <a:latin typeface="Hand writing Mutlu" pitchFamily="2" charset="0"/>
              </a:rPr>
              <a:t> ar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mut</a:t>
            </a:r>
            <a:r>
              <a:rPr lang="tr-TR" sz="3200" dirty="0" smtClean="0">
                <a:latin typeface="Hand writing Mutlu" pitchFamily="2" charset="0"/>
              </a:rPr>
              <a:t> at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tı</a:t>
            </a:r>
            <a:r>
              <a:rPr lang="tr-TR" sz="3200" dirty="0" smtClean="0">
                <a:latin typeface="Hand writing Mutlu" pitchFamily="2" charset="0"/>
              </a:rPr>
              <a:t>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3200" dirty="0" smtClean="0">
                <a:latin typeface="Hand writing Mutlu" pitchFamily="2" charset="0"/>
              </a:rPr>
              <a:t>yı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ar</a:t>
            </a:r>
            <a:r>
              <a:rPr lang="tr-TR" sz="3200" dirty="0" smtClean="0">
                <a:latin typeface="Hand writing Mutlu" pitchFamily="2" charset="0"/>
              </a:rPr>
              <a:t>mut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sz="3200" dirty="0" smtClean="0">
                <a:latin typeface="Hand writing Mutlu" pitchFamily="2" charset="0"/>
              </a:rPr>
              <a:t>rı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yut</a:t>
            </a:r>
            <a:r>
              <a:rPr lang="tr-TR" sz="3200" dirty="0" smtClean="0">
                <a:latin typeface="Hand writing Mutlu" pitchFamily="2" charset="0"/>
              </a:rPr>
              <a:t>tu.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</a:t>
            </a:r>
            <a:r>
              <a:rPr lang="tr-TR" sz="3200" dirty="0" smtClean="0">
                <a:latin typeface="Hand writing Mutlu" pitchFamily="2" charset="0"/>
              </a:rPr>
              <a:t>yı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ye</a:t>
            </a:r>
            <a:r>
              <a:rPr lang="tr-TR" sz="3200" dirty="0" smtClean="0">
                <a:latin typeface="Hand writing Mutlu" pitchFamily="2" charset="0"/>
              </a:rPr>
              <a:t>re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yat</a:t>
            </a:r>
            <a:r>
              <a:rPr lang="tr-TR" sz="3200" dirty="0" smtClean="0">
                <a:latin typeface="Hand writing Mutlu" pitchFamily="2" charset="0"/>
              </a:rPr>
              <a:t>tı.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İ</a:t>
            </a:r>
            <a:r>
              <a:rPr lang="tr-TR" sz="3200" dirty="0" smtClean="0">
                <a:latin typeface="Hand writing Mutlu" pitchFamily="2" charset="0"/>
              </a:rPr>
              <a:t>ki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tak</a:t>
            </a:r>
            <a:r>
              <a:rPr lang="tr-TR" sz="3200" dirty="0" smtClean="0">
                <a:latin typeface="Hand writing Mutlu" pitchFamily="2" charset="0"/>
              </a:rPr>
              <a:t>la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at</a:t>
            </a:r>
            <a:r>
              <a:rPr lang="tr-TR" sz="3200" dirty="0" smtClean="0">
                <a:latin typeface="Hand writing Mutlu" pitchFamily="2" charset="0"/>
              </a:rPr>
              <a:t>tı.</a:t>
            </a:r>
          </a:p>
          <a:p>
            <a:endParaRPr lang="tr-TR" sz="3200" dirty="0"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302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790697" y="30591"/>
            <a:ext cx="4320480" cy="1143000"/>
          </a:xfrm>
        </p:spPr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r>
              <a:rPr lang="tr-TR" dirty="0" smtClean="0">
                <a:latin typeface="Hand writing Mutlu" pitchFamily="2" charset="0"/>
              </a:rPr>
              <a:t>RI </a:t>
            </a:r>
            <a:r>
              <a:rPr lang="tr-TR" dirty="0" smtClean="0">
                <a:solidFill>
                  <a:srgbClr val="FF0000"/>
                </a:solidFill>
                <a:latin typeface="Hand writing Mutlu" pitchFamily="2" charset="0"/>
              </a:rPr>
              <a:t>LA</a:t>
            </a:r>
            <a:r>
              <a:rPr lang="tr-TR" dirty="0" smtClean="0">
                <a:latin typeface="Hand writing Mutlu" pitchFamily="2" charset="0"/>
              </a:rPr>
              <a:t>LE</a:t>
            </a:r>
            <a:endParaRPr lang="tr-TR" dirty="0">
              <a:latin typeface="Hand writing Mutlu" pitchFamily="2" charset="0"/>
            </a:endParaRPr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73736" cy="6858000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139952" y="980728"/>
            <a:ext cx="5184576" cy="5472608"/>
          </a:xfrm>
        </p:spPr>
        <p:txBody>
          <a:bodyPr>
            <a:normAutofit/>
          </a:bodyPr>
          <a:lstStyle/>
          <a:p>
            <a:r>
              <a:rPr lang="tr-TR" sz="3200" dirty="0" smtClean="0">
                <a:latin typeface="Hand writing Mutlu" pitchFamily="2" charset="0"/>
              </a:rPr>
              <a:t>Me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lis</a:t>
            </a:r>
            <a:r>
              <a:rPr lang="tr-TR" sz="3200" dirty="0" smtClean="0">
                <a:latin typeface="Hand writing Mutlu" pitchFamily="2" charset="0"/>
              </a:rPr>
              <a:t> o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.</a:t>
            </a:r>
          </a:p>
          <a:p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O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 ,sa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.</a:t>
            </a:r>
          </a:p>
          <a:p>
            <a:pPr marL="0" indent="0">
              <a:buNone/>
            </a:pPr>
            <a:r>
              <a:rPr lang="tr-TR" sz="3200" dirty="0" smtClean="0">
                <a:latin typeface="Hand writing Mutlu" pitchFamily="2" charset="0"/>
              </a:rPr>
              <a:t>Me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lis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 mis 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3200" dirty="0" smtClean="0">
                <a:latin typeface="Hand writing Mutlu" pitchFamily="2" charset="0"/>
              </a:rPr>
              <a:t>ku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3200" dirty="0" smtClean="0">
                <a:latin typeface="Hand writing Mutlu" pitchFamily="2" charset="0"/>
              </a:rPr>
              <a:t>.</a:t>
            </a:r>
          </a:p>
          <a:p>
            <a:r>
              <a:rPr lang="tr-TR" sz="3200" dirty="0" smtClean="0">
                <a:latin typeface="Hand writing Mutlu" pitchFamily="2" charset="0"/>
              </a:rPr>
              <a:t>Mis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3200" dirty="0" smtClean="0">
                <a:latin typeface="Hand writing Mutlu" pitchFamily="2" charset="0"/>
              </a:rPr>
              <a:t>ku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 </a:t>
            </a:r>
            <a:r>
              <a:rPr lang="tr-TR" sz="3200" dirty="0" smtClean="0">
                <a:latin typeface="Hand writing Mutlu" pitchFamily="2" charset="0"/>
              </a:rPr>
              <a:t>al.</a:t>
            </a:r>
          </a:p>
          <a:p>
            <a:pPr marL="0" indent="0">
              <a:buNone/>
            </a:pP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Sa</a:t>
            </a:r>
            <a:r>
              <a:rPr lang="tr-TR" sz="3200" dirty="0" smtClean="0">
                <a:latin typeface="Hand writing Mutlu" pitchFamily="2" charset="0"/>
              </a:rPr>
              <a:t>rı mis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ko</a:t>
            </a:r>
            <a:r>
              <a:rPr lang="tr-TR" sz="3200" dirty="0" smtClean="0">
                <a:latin typeface="Hand writing Mutlu" pitchFamily="2" charset="0"/>
              </a:rPr>
              <a:t>ku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lu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 al.</a:t>
            </a:r>
          </a:p>
          <a:p>
            <a:r>
              <a:rPr lang="tr-TR" sz="3200" dirty="0" smtClean="0">
                <a:latin typeface="Hand writing Mutlu" pitchFamily="2" charset="0"/>
              </a:rPr>
              <a:t>Me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lis</a:t>
            </a:r>
            <a:r>
              <a:rPr lang="tr-TR" sz="3200" dirty="0" smtClean="0">
                <a:latin typeface="Hand writing Mutlu" pitchFamily="2" charset="0"/>
              </a:rPr>
              <a:t> sa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rı</a:t>
            </a:r>
            <a:r>
              <a:rPr lang="tr-TR" sz="3200" dirty="0" smtClean="0">
                <a:latin typeface="Hand writing Mutlu" pitchFamily="2" charset="0"/>
              </a:rPr>
              <a:t> la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le</a:t>
            </a:r>
            <a:r>
              <a:rPr lang="tr-TR" sz="3200" dirty="0" smtClean="0">
                <a:latin typeface="Hand writing Mutlu" pitchFamily="2" charset="0"/>
              </a:rPr>
              <a:t> </a:t>
            </a:r>
            <a:r>
              <a:rPr lang="tr-TR" sz="3200" dirty="0" smtClean="0">
                <a:solidFill>
                  <a:srgbClr val="FF0000"/>
                </a:solidFill>
                <a:latin typeface="Hand writing Mutlu" pitchFamily="2" charset="0"/>
              </a:rPr>
              <a:t>kokla.</a:t>
            </a:r>
            <a:endParaRPr lang="tr-TR" sz="3200" dirty="0">
              <a:solidFill>
                <a:srgbClr val="FF0000"/>
              </a:solidFill>
              <a:latin typeface="Hand writing Mutlu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60666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499992" y="116632"/>
            <a:ext cx="3898776" cy="1143000"/>
          </a:xfrm>
        </p:spPr>
        <p:txBody>
          <a:bodyPr/>
          <a:lstStyle/>
          <a:p>
            <a:r>
              <a:rPr lang="tr-TR" dirty="0" smtClean="0"/>
              <a:t>SARI LALE</a:t>
            </a:r>
            <a:endParaRPr lang="tr-TR" dirty="0"/>
          </a:p>
        </p:txBody>
      </p:sp>
      <p:pic>
        <p:nvPicPr>
          <p:cNvPr id="5" name="İçerik Yer Tutucusu 4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7504" y="0"/>
            <a:ext cx="3874292" cy="6425952"/>
          </a:xfrm>
        </p:spPr>
      </p:pic>
      <p:sp>
        <p:nvSpPr>
          <p:cNvPr id="4" name="İçerik Yer Tutucusu 3"/>
          <p:cNvSpPr>
            <a:spLocks noGrp="1"/>
          </p:cNvSpPr>
          <p:nvPr>
            <p:ph sz="quarter" idx="2"/>
          </p:nvPr>
        </p:nvSpPr>
        <p:spPr>
          <a:xfrm>
            <a:off x="4211960" y="1124744"/>
            <a:ext cx="4932040" cy="5001419"/>
          </a:xfrm>
        </p:spPr>
        <p:txBody>
          <a:bodyPr>
            <a:noAutofit/>
          </a:bodyPr>
          <a:lstStyle/>
          <a:p>
            <a:r>
              <a:rPr lang="tr-TR" sz="3600" dirty="0" smtClean="0"/>
              <a:t>Melis o lale.</a:t>
            </a:r>
          </a:p>
          <a:p>
            <a:r>
              <a:rPr lang="tr-TR" sz="3600" dirty="0" smtClean="0"/>
              <a:t>O lale mis  kokulu.</a:t>
            </a:r>
          </a:p>
          <a:p>
            <a:r>
              <a:rPr lang="tr-TR" sz="3600" dirty="0" smtClean="0"/>
              <a:t>Melis lale mis kokulu.</a:t>
            </a:r>
          </a:p>
          <a:p>
            <a:r>
              <a:rPr lang="tr-TR" sz="3600" dirty="0" smtClean="0"/>
              <a:t>Mis kokulu lale.</a:t>
            </a:r>
          </a:p>
          <a:p>
            <a:r>
              <a:rPr lang="tr-TR" sz="3600" dirty="0" smtClean="0"/>
              <a:t>Sarı ,mis kokulu lale al.</a:t>
            </a:r>
          </a:p>
          <a:p>
            <a:r>
              <a:rPr lang="tr-TR" sz="3600" dirty="0" smtClean="0"/>
              <a:t>Melis sarı lale kokla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4040295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2286000" y="1484784"/>
            <a:ext cx="6172200" cy="1800200"/>
          </a:xfrm>
        </p:spPr>
        <p:txBody>
          <a:bodyPr>
            <a:normAutofit fontScale="90000"/>
          </a:bodyPr>
          <a:lstStyle/>
          <a:p>
            <a:r>
              <a:rPr lang="tr-TR" sz="3600" dirty="0" smtClean="0"/>
              <a:t>       SUNA  BÜLÜÇ</a:t>
            </a:r>
            <a:br>
              <a:rPr lang="tr-TR" sz="3600" dirty="0" smtClean="0"/>
            </a:br>
            <a:r>
              <a:rPr lang="tr-TR" sz="3600" dirty="0" smtClean="0"/>
              <a:t>1/F SINIF ÖĞRETMENİ</a:t>
            </a:r>
            <a:br>
              <a:rPr lang="tr-TR" sz="3600" dirty="0" smtClean="0"/>
            </a:br>
            <a:r>
              <a:rPr lang="tr-TR" sz="3600" dirty="0" smtClean="0"/>
              <a:t>ANTBİRLİK </a:t>
            </a:r>
            <a:r>
              <a:rPr lang="tr-TR" sz="3600" dirty="0" smtClean="0"/>
              <a:t>İLKOKULU</a:t>
            </a:r>
            <a:br>
              <a:rPr lang="tr-TR" sz="3600" dirty="0" smtClean="0"/>
            </a:br>
            <a:r>
              <a:rPr lang="tr-TR" sz="3200" u="sng" dirty="0" smtClean="0">
                <a:hlinkClick r:id="rId3"/>
              </a:rPr>
              <a:t>www.</a:t>
            </a:r>
            <a:r>
              <a:rPr lang="tr-TR" sz="3200" u="sng" dirty="0" err="1" smtClean="0">
                <a:hlinkClick r:id="rId3"/>
              </a:rPr>
              <a:t>sorubak</a:t>
            </a:r>
            <a:r>
              <a:rPr lang="tr-TR" sz="3200" u="sng" dirty="0" smtClean="0">
                <a:hlinkClick r:id="rId3"/>
              </a:rPr>
              <a:t>.com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066199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prism isContent="1"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umba">
  <a:themeElements>
    <a:clrScheme name="Cumba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Cumba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Cumba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110</TotalTime>
  <Words>172</Words>
  <Application>Microsoft Office PowerPoint</Application>
  <PresentationFormat>Ekran Gösterisi (4:3)</PresentationFormat>
  <Paragraphs>43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Cumba</vt:lpstr>
      <vt:lpstr>  OKUMA ÇALIŞMASI</vt:lpstr>
      <vt:lpstr>Slayt 2</vt:lpstr>
      <vt:lpstr>Slayt 3</vt:lpstr>
      <vt:lpstr>YAREN</vt:lpstr>
      <vt:lpstr>KIYMA</vt:lpstr>
      <vt:lpstr>AYI</vt:lpstr>
      <vt:lpstr>SARI LALE</vt:lpstr>
      <vt:lpstr>SARI LALE</vt:lpstr>
      <vt:lpstr>       SUNA  BÜLÜÇ 1/F SINIF ÖĞRETMENİ ANTBİRLİK İLKOKULU www.sorubak.com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SUNA BÜLÜÇ</dc:creator>
  <cp:keywords>www.sorubak.com</cp:keywords>
  <dc:description>www.sorubak.com</dc:description>
  <cp:lastModifiedBy>Dogan</cp:lastModifiedBy>
  <cp:revision>www.sorubak.com</cp:revision>
  <dcterms:created xsi:type="dcterms:W3CDTF">2013-01-09T08:04:13Z</dcterms:created>
  <dcterms:modified xsi:type="dcterms:W3CDTF">2013-01-11T20:55:24Z</dcterms:modified>
  <cp:category>www.sorubak.com</cp:category>
  <cp:contentType>www.sorubak.com</cp:contentType>
  <cp:contentStatus>www.sorubak.com</cp:contentStatus>
  <cp:version>www.sorubak.com</cp:version>
</cp:coreProperties>
</file>