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8" d="100"/>
          <a:sy n="78" d="100"/>
        </p:scale>
        <p:origin x="-92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A220F17B-49BF-4971-8968-23AD76C854A0}" type="datetimeFigureOut">
              <a:rPr lang="tr-TR" smtClean="0"/>
              <a:pPr/>
              <a:t>18.09.2013</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B15BE683-9AE5-4A3A-A5BD-E34B7CDD049A}" type="slidenum">
              <a:rPr lang="tr-TR" smtClean="0"/>
              <a:pPr/>
              <a:t>‹#›</a:t>
            </a:fld>
            <a:endParaRPr lang="tr-TR"/>
          </a:p>
        </p:txBody>
      </p:sp>
    </p:spTree>
  </p:cSld>
  <p:clrMapOvr>
    <a:masterClrMapping/>
  </p:clrMapOvr>
  <p:transition>
    <p:wedge/>
    <p:sndAc>
      <p:stSnd>
        <p:snd r:embed="rId1" name="applause.wav"/>
      </p:stSnd>
    </p:sndAc>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220F17B-49BF-4971-8968-23AD76C854A0}" type="datetimeFigureOut">
              <a:rPr lang="tr-TR" smtClean="0"/>
              <a:pPr/>
              <a:t>18.09.2013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5BE683-9AE5-4A3A-A5BD-E34B7CDD049A}" type="slidenum">
              <a:rPr lang="tr-TR" smtClean="0"/>
              <a:pPr/>
              <a:t>‹#›</a:t>
            </a:fld>
            <a:endParaRPr lang="tr-TR"/>
          </a:p>
        </p:txBody>
      </p:sp>
    </p:spTree>
  </p:cSld>
  <p:clrMapOvr>
    <a:masterClrMapping/>
  </p:clrMapOvr>
  <p:transition>
    <p:wedge/>
    <p:sndAc>
      <p:stSnd>
        <p:snd r:embed="rId1" name="applause.wav"/>
      </p:stSnd>
    </p:sndAc>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220F17B-49BF-4971-8968-23AD76C854A0}" type="datetimeFigureOut">
              <a:rPr lang="tr-TR" smtClean="0"/>
              <a:pPr/>
              <a:t>18.09.2013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5BE683-9AE5-4A3A-A5BD-E34B7CDD049A}" type="slidenum">
              <a:rPr lang="tr-TR" smtClean="0"/>
              <a:pPr/>
              <a:t>‹#›</a:t>
            </a:fld>
            <a:endParaRPr lang="tr-TR"/>
          </a:p>
        </p:txBody>
      </p:sp>
    </p:spTree>
  </p:cSld>
  <p:clrMapOvr>
    <a:masterClrMapping/>
  </p:clrMapOvr>
  <p:transition>
    <p:wedge/>
    <p:sndAc>
      <p:stSnd>
        <p:snd r:embed="rId1" name="applause.wav"/>
      </p:stSnd>
    </p:sndAc>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A220F17B-49BF-4971-8968-23AD76C854A0}" type="datetimeFigureOut">
              <a:rPr lang="tr-TR" smtClean="0"/>
              <a:pPr/>
              <a:t>18.09.2013</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B15BE683-9AE5-4A3A-A5BD-E34B7CDD049A}" type="slidenum">
              <a:rPr lang="tr-TR" smtClean="0"/>
              <a:pPr/>
              <a:t>‹#›</a:t>
            </a:fld>
            <a:endParaRPr lang="tr-TR"/>
          </a:p>
        </p:txBody>
      </p:sp>
    </p:spTree>
  </p:cSld>
  <p:clrMapOvr>
    <a:masterClrMapping/>
  </p:clrMapOvr>
  <p:transition>
    <p:wedge/>
    <p:sndAc>
      <p:stSnd>
        <p:snd r:embed="rId1" name="applause.wav"/>
      </p:stSnd>
    </p:sndAc>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A220F17B-49BF-4971-8968-23AD76C854A0}" type="datetimeFigureOut">
              <a:rPr lang="tr-TR" smtClean="0"/>
              <a:pPr/>
              <a:t>18.09.2013</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B15BE683-9AE5-4A3A-A5BD-E34B7CDD049A}" type="slidenum">
              <a:rPr lang="tr-TR" smtClean="0"/>
              <a:pPr/>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transition>
    <p:wedge/>
    <p:sndAc>
      <p:stSnd>
        <p:snd r:embed="rId1" name="applause.wav"/>
      </p:stSnd>
    </p:sndAc>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A220F17B-49BF-4971-8968-23AD76C854A0}" type="datetimeFigureOut">
              <a:rPr lang="tr-TR" smtClean="0"/>
              <a:pPr/>
              <a:t>18.09.2013</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B15BE683-9AE5-4A3A-A5BD-E34B7CDD049A}" type="slidenum">
              <a:rPr lang="tr-TR" smtClean="0"/>
              <a:pPr/>
              <a:t>‹#›</a:t>
            </a:fld>
            <a:endParaRPr lang="tr-TR"/>
          </a:p>
        </p:txBody>
      </p:sp>
    </p:spTree>
  </p:cSld>
  <p:clrMapOvr>
    <a:masterClrMapping/>
  </p:clrMapOvr>
  <p:transition>
    <p:wedge/>
    <p:sndAc>
      <p:stSnd>
        <p:snd r:embed="rId1" name="applause.wav"/>
      </p:stSnd>
    </p:sndAc>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A220F17B-49BF-4971-8968-23AD76C854A0}" type="datetimeFigureOut">
              <a:rPr lang="tr-TR" smtClean="0"/>
              <a:pPr/>
              <a:t>18.09.2013</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B15BE683-9AE5-4A3A-A5BD-E34B7CDD049A}"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p:wedge/>
    <p:sndAc>
      <p:stSnd>
        <p:snd r:embed="rId1" name="applause.wav"/>
      </p:stSnd>
    </p:sndAc>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A220F17B-49BF-4971-8968-23AD76C854A0}" type="datetimeFigureOut">
              <a:rPr lang="tr-TR" smtClean="0"/>
              <a:pPr/>
              <a:t>18.09.2013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5BE683-9AE5-4A3A-A5BD-E34B7CDD049A}" type="slidenum">
              <a:rPr lang="tr-TR" smtClean="0"/>
              <a:pPr/>
              <a:t>‹#›</a:t>
            </a:fld>
            <a:endParaRPr lang="tr-TR"/>
          </a:p>
        </p:txBody>
      </p:sp>
    </p:spTree>
  </p:cSld>
  <p:clrMapOvr>
    <a:masterClrMapping/>
  </p:clrMapOvr>
  <p:transition>
    <p:wedge/>
    <p:sndAc>
      <p:stSnd>
        <p:snd r:embed="rId1" name="applause.wav"/>
      </p:stSnd>
    </p:sndAc>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A220F17B-49BF-4971-8968-23AD76C854A0}" type="datetimeFigureOut">
              <a:rPr lang="tr-TR" smtClean="0"/>
              <a:pPr/>
              <a:t>18.09.2013</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B15BE683-9AE5-4A3A-A5BD-E34B7CDD049A}" type="slidenum">
              <a:rPr lang="tr-TR" smtClean="0"/>
              <a:pPr/>
              <a:t>‹#›</a:t>
            </a:fld>
            <a:endParaRPr lang="tr-TR"/>
          </a:p>
        </p:txBody>
      </p:sp>
    </p:spTree>
  </p:cSld>
  <p:clrMapOvr>
    <a:masterClrMapping/>
  </p:clrMapOvr>
  <p:transition>
    <p:wedge/>
    <p:sndAc>
      <p:stSnd>
        <p:snd r:embed="rId1" name="applause.wav"/>
      </p:stSnd>
    </p:sndAc>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A220F17B-49BF-4971-8968-23AD76C854A0}" type="datetimeFigureOut">
              <a:rPr lang="tr-TR" smtClean="0"/>
              <a:pPr/>
              <a:t>18.09.2013</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B15BE683-9AE5-4A3A-A5BD-E34B7CDD049A}"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p:wedge/>
    <p:sndAc>
      <p:stSnd>
        <p:snd r:embed="rId1" name="applause.wav"/>
      </p:stSnd>
    </p:sndAc>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A220F17B-49BF-4971-8968-23AD76C854A0}" type="datetimeFigureOut">
              <a:rPr lang="tr-TR" smtClean="0"/>
              <a:pPr/>
              <a:t>18.09.2013</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B15BE683-9AE5-4A3A-A5BD-E34B7CDD049A}"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p:wedge/>
    <p:sndAc>
      <p:stSnd>
        <p:snd r:embed="rId1" name="applause.wav"/>
      </p:stSnd>
    </p:sndAc>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A220F17B-49BF-4971-8968-23AD76C854A0}" type="datetimeFigureOut">
              <a:rPr lang="tr-TR" smtClean="0"/>
              <a:pPr/>
              <a:t>18.09.2013</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B15BE683-9AE5-4A3A-A5BD-E34B7CDD049A}"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wedge/>
    <p:sndAc>
      <p:stSnd>
        <p:snd r:embed="rId13" name="applause.wav"/>
      </p:stSnd>
    </p:sndAc>
  </p:transition>
  <p:timing>
    <p:tnLst>
      <p:par>
        <p:cTn id="1" dur="indefinite" restart="never" nodeType="tmRoot"/>
      </p:par>
    </p:tnLst>
  </p:timing>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meramderem.files.wordpress.com/2007/02/ev6.jpg" TargetMode="Externa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meramderem.files.wordpress.com/2007/02/ev8.jpg" TargetMode="Externa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GEÇMİŞTEN GÜNÜMÜZE    EVLER</a:t>
            </a:r>
            <a:endParaRPr lang="tr-TR" dirty="0"/>
          </a:p>
        </p:txBody>
      </p:sp>
      <p:sp>
        <p:nvSpPr>
          <p:cNvPr id="3" name="2 Alt Başlık"/>
          <p:cNvSpPr>
            <a:spLocks noGrp="1"/>
          </p:cNvSpPr>
          <p:nvPr>
            <p:ph type="subTitle" idx="1"/>
          </p:nvPr>
        </p:nvSpPr>
        <p:spPr/>
        <p:txBody>
          <a:bodyPr/>
          <a:lstStyle/>
          <a:p>
            <a:r>
              <a:rPr lang="tr-TR" dirty="0" smtClean="0"/>
              <a:t>HAZIRLAYAN :FAHRETTİN BÜLBÜL</a:t>
            </a:r>
            <a:endParaRPr lang="tr-TR" dirty="0"/>
          </a:p>
        </p:txBody>
      </p:sp>
    </p:spTree>
  </p:cSld>
  <p:clrMapOvr>
    <a:masterClrMapping/>
  </p:clrMapOvr>
  <p:transition>
    <p:wedge/>
    <p:sndAc>
      <p:stSnd>
        <p:snd r:embed="rId2" name="applause.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GEÇMİŞTE EVLER</a:t>
            </a: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t>Eski insanlar soğuktan ve sıcaktan korunmak ve vahşi hayvanlardan korunmak için mağaraları,taş kovuklarını kendilerine ev yapmışlar.Taştan,çamurdan yani kerpiçten,ağaç dallarından,otlardan,sazlardan kendilerine ev yapmışlar.Bu evler genellikle tek katlı ve tek odalı evlerdi.İnsanlar modernleştikçe evler de değişti.Çok katlı evler yapıldı.Bu evler beton ve demirden yapılmaya başlandı</a:t>
            </a:r>
            <a:r>
              <a:rPr lang="tr-TR" dirty="0" smtClean="0"/>
              <a:t>. </a:t>
            </a:r>
            <a:r>
              <a:rPr lang="tr-TR" u="sng" dirty="0" smtClean="0">
                <a:hlinkClick r:id="rId3"/>
              </a:rPr>
              <a:t>www.</a:t>
            </a:r>
            <a:r>
              <a:rPr lang="tr-TR" u="sng" dirty="0" err="1" smtClean="0">
                <a:hlinkClick r:id="rId3"/>
              </a:rPr>
              <a:t>sorubak</a:t>
            </a:r>
            <a:r>
              <a:rPr lang="tr-TR" u="sng" dirty="0" smtClean="0">
                <a:hlinkClick r:id="rId3"/>
              </a:rPr>
              <a:t>.com</a:t>
            </a:r>
            <a:endParaRPr lang="tr-TR" dirty="0"/>
          </a:p>
        </p:txBody>
      </p:sp>
    </p:spTree>
  </p:cSld>
  <p:clrMapOvr>
    <a:masterClrMapping/>
  </p:clrMapOvr>
  <p:transition>
    <p:wedge/>
    <p:sndAc>
      <p:stSnd>
        <p:snd r:embed="rId2" name="applause.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61306"/>
          </a:xfrm>
        </p:spPr>
        <p:txBody>
          <a:bodyPr>
            <a:normAutofit/>
          </a:bodyPr>
          <a:lstStyle/>
          <a:p>
            <a:r>
              <a:rPr lang="tr-TR" dirty="0" smtClean="0"/>
              <a:t>Eski evlerin resimlerini görelim:</a:t>
            </a:r>
            <a:endParaRPr lang="tr-TR" dirty="0"/>
          </a:p>
        </p:txBody>
      </p:sp>
      <p:sp>
        <p:nvSpPr>
          <p:cNvPr id="3" name="2 İçerik Yer Tutucusu"/>
          <p:cNvSpPr>
            <a:spLocks noGrp="1"/>
          </p:cNvSpPr>
          <p:nvPr>
            <p:ph idx="1"/>
          </p:nvPr>
        </p:nvSpPr>
        <p:spPr/>
        <p:txBody>
          <a:bodyPr/>
          <a:lstStyle/>
          <a:p>
            <a:r>
              <a:rPr lang="tr-TR" dirty="0" err="1" smtClean="0"/>
              <a:t>KerpiçEvler</a:t>
            </a:r>
            <a:r>
              <a:rPr lang="tr-TR" dirty="0" smtClean="0"/>
              <a:t>:</a:t>
            </a:r>
            <a:endParaRPr lang="tr-TR" dirty="0"/>
          </a:p>
        </p:txBody>
      </p:sp>
      <p:pic>
        <p:nvPicPr>
          <p:cNvPr id="4" name="Picture 2" descr="ev6.jpg">
            <a:hlinkClick r:id="rId3" tooltip="ev6.jpg"/>
          </p:cNvPr>
          <p:cNvPicPr>
            <a:picLocks noChangeAspect="1" noChangeArrowheads="1"/>
          </p:cNvPicPr>
          <p:nvPr/>
        </p:nvPicPr>
        <p:blipFill>
          <a:blip r:embed="rId4" cstate="print"/>
          <a:srcRect/>
          <a:stretch>
            <a:fillRect/>
          </a:stretch>
        </p:blipFill>
        <p:spPr bwMode="auto">
          <a:xfrm>
            <a:off x="827584" y="2132856"/>
            <a:ext cx="7344816" cy="4464496"/>
          </a:xfrm>
          <a:prstGeom prst="rect">
            <a:avLst/>
          </a:prstGeom>
          <a:noFill/>
        </p:spPr>
      </p:pic>
    </p:spTree>
  </p:cSld>
  <p:clrMapOvr>
    <a:masterClrMapping/>
  </p:clrMapOvr>
  <p:transition>
    <p:wedge/>
    <p:sndAc>
      <p:stSnd>
        <p:snd r:embed="rId2" name="applause.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Tahta Evler</a:t>
            </a:r>
            <a:endParaRPr lang="tr-TR" dirty="0"/>
          </a:p>
        </p:txBody>
      </p:sp>
      <p:pic>
        <p:nvPicPr>
          <p:cNvPr id="4" name="Picture 2" descr="http://2.bp.blogspot.com/_tpi1tyqFzsU/SS_Nk62tmEI/AAAAAAAABWo/HdjzSffLxB4/s400/tahta+ev+samatya.jpg"/>
          <p:cNvPicPr>
            <a:picLocks noGrp="1" noChangeAspect="1" noChangeArrowheads="1"/>
          </p:cNvPicPr>
          <p:nvPr>
            <p:ph idx="1"/>
          </p:nvPr>
        </p:nvPicPr>
        <p:blipFill>
          <a:blip r:embed="rId3" cstate="print"/>
          <a:stretch>
            <a:fillRect/>
          </a:stretch>
        </p:blipFill>
        <p:spPr bwMode="auto">
          <a:xfrm>
            <a:off x="2667000" y="2740025"/>
            <a:ext cx="3810000" cy="2857500"/>
          </a:xfrm>
          <a:prstGeom prst="rect">
            <a:avLst/>
          </a:prstGeom>
          <a:noFill/>
        </p:spPr>
      </p:pic>
    </p:spTree>
  </p:cSld>
  <p:clrMapOvr>
    <a:masterClrMapping/>
  </p:clrMapOvr>
  <p:transition>
    <p:wedge/>
    <p:sndAc>
      <p:stSnd>
        <p:snd r:embed="rId2" name="applause.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Betonarme ve yığma evler</a:t>
            </a:r>
            <a:endParaRPr lang="tr-TR" dirty="0"/>
          </a:p>
        </p:txBody>
      </p:sp>
      <p:pic>
        <p:nvPicPr>
          <p:cNvPr id="4" name="Picture 2" descr="ev8.jpg">
            <a:hlinkClick r:id="rId3" tooltip="ev8.jpg"/>
          </p:cNvPr>
          <p:cNvPicPr>
            <a:picLocks noGrp="1" noChangeAspect="1" noChangeArrowheads="1"/>
          </p:cNvPicPr>
          <p:nvPr>
            <p:ph idx="1"/>
          </p:nvPr>
        </p:nvPicPr>
        <p:blipFill>
          <a:blip r:embed="rId4" cstate="print"/>
          <a:stretch>
            <a:fillRect/>
          </a:stretch>
        </p:blipFill>
        <p:spPr bwMode="auto">
          <a:xfrm>
            <a:off x="2538412" y="2644775"/>
            <a:ext cx="4067175" cy="3048000"/>
          </a:xfrm>
          <a:prstGeom prst="rect">
            <a:avLst/>
          </a:prstGeom>
          <a:noFill/>
        </p:spPr>
      </p:pic>
    </p:spTree>
  </p:cSld>
  <p:clrMapOvr>
    <a:masterClrMapping/>
  </p:clrMapOvr>
  <p:transition>
    <p:wedge/>
    <p:sndAc>
      <p:stSnd>
        <p:snd r:embed="rId2" name="applause.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Günümüzün Apartmanları</a:t>
            </a:r>
            <a:endParaRPr lang="tr-TR" dirty="0"/>
          </a:p>
        </p:txBody>
      </p:sp>
      <p:pic>
        <p:nvPicPr>
          <p:cNvPr id="4" name="Picture 2" descr="http://i.emlaktasondakika.com/Files/ProjectImages/2010/12/21/445x296/92eeb0c8-7e94-41d1-a6f2-d3bf020168e6.jpg"/>
          <p:cNvPicPr>
            <a:picLocks noGrp="1" noChangeAspect="1" noChangeArrowheads="1"/>
          </p:cNvPicPr>
          <p:nvPr>
            <p:ph idx="1"/>
          </p:nvPr>
        </p:nvPicPr>
        <p:blipFill>
          <a:blip r:embed="rId3" cstate="print"/>
          <a:srcRect/>
          <a:stretch>
            <a:fillRect/>
          </a:stretch>
        </p:blipFill>
        <p:spPr bwMode="auto">
          <a:xfrm>
            <a:off x="467544" y="1556792"/>
            <a:ext cx="8136904" cy="4680520"/>
          </a:xfrm>
          <a:prstGeom prst="rect">
            <a:avLst/>
          </a:prstGeom>
          <a:noFill/>
        </p:spPr>
      </p:pic>
    </p:spTree>
  </p:cSld>
  <p:clrMapOvr>
    <a:masterClrMapping/>
  </p:clrMapOvr>
  <p:transition>
    <p:wedge/>
    <p:sndAc>
      <p:stSnd>
        <p:snd r:embed="rId2" name="applause.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Eski TBMM Binası</a:t>
            </a:r>
            <a:endParaRPr lang="tr-TR" dirty="0"/>
          </a:p>
        </p:txBody>
      </p:sp>
      <p:pic>
        <p:nvPicPr>
          <p:cNvPr id="4" name="Picture 2" descr="http://www.delinetciler.net/forum/attachments/16170d1316092375-tbmm.jpg"/>
          <p:cNvPicPr>
            <a:picLocks noGrp="1" noChangeAspect="1" noChangeArrowheads="1"/>
          </p:cNvPicPr>
          <p:nvPr>
            <p:ph idx="1"/>
          </p:nvPr>
        </p:nvPicPr>
        <p:blipFill>
          <a:blip r:embed="rId3" cstate="print"/>
          <a:stretch>
            <a:fillRect/>
          </a:stretch>
        </p:blipFill>
        <p:spPr bwMode="auto">
          <a:xfrm>
            <a:off x="1225296" y="1882775"/>
            <a:ext cx="6693408" cy="4572000"/>
          </a:xfrm>
          <a:prstGeom prst="rect">
            <a:avLst/>
          </a:prstGeom>
          <a:noFill/>
        </p:spPr>
      </p:pic>
    </p:spTree>
  </p:cSld>
  <p:clrMapOvr>
    <a:masterClrMapping/>
  </p:clrMapOvr>
  <p:transition>
    <p:wedge/>
    <p:sndAc>
      <p:stSnd>
        <p:snd r:embed="rId2" name="applause.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Yeni TBMM Binası</a:t>
            </a:r>
            <a:endParaRPr lang="tr-TR" dirty="0"/>
          </a:p>
        </p:txBody>
      </p:sp>
      <p:pic>
        <p:nvPicPr>
          <p:cNvPr id="4" name="Picture 2" descr="http://www.ahaport.com/newpics/11376/110420121604275413988.jpg"/>
          <p:cNvPicPr>
            <a:picLocks noGrp="1" noChangeAspect="1" noChangeArrowheads="1"/>
          </p:cNvPicPr>
          <p:nvPr>
            <p:ph idx="1"/>
          </p:nvPr>
        </p:nvPicPr>
        <p:blipFill>
          <a:blip r:embed="rId3" cstate="print"/>
          <a:stretch>
            <a:fillRect/>
          </a:stretch>
        </p:blipFill>
        <p:spPr bwMode="auto">
          <a:xfrm>
            <a:off x="2543175" y="2749550"/>
            <a:ext cx="4057650" cy="2838450"/>
          </a:xfrm>
          <a:prstGeom prst="rect">
            <a:avLst/>
          </a:prstGeom>
          <a:noFill/>
        </p:spPr>
      </p:pic>
    </p:spTree>
  </p:cSld>
  <p:clrMapOvr>
    <a:masterClrMapping/>
  </p:clrMapOvr>
  <p:transition>
    <p:wedge/>
    <p:sndAc>
      <p:stSnd>
        <p:snd r:embed="rId2" name="applause.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37</TotalTime>
  <Words>75</Words>
  <Application>Microsoft Office PowerPoint</Application>
  <PresentationFormat>Ekran Gösterisi (4:3)</PresentationFormat>
  <Paragraphs>11</Paragraphs>
  <Slides>8</Slides>
  <Notes>0</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Canlı</vt:lpstr>
      <vt:lpstr>GEÇMİŞTEN GÜNÜMÜZE    EVLER</vt:lpstr>
      <vt:lpstr>GEÇMİŞTE EVLER</vt:lpstr>
      <vt:lpstr>Eski evlerin resimlerini görelim:</vt:lpstr>
      <vt:lpstr>Tahta Evler</vt:lpstr>
      <vt:lpstr>Betonarme ve yığma evler</vt:lpstr>
      <vt:lpstr>Günümüzün Apartmanları</vt:lpstr>
      <vt:lpstr>Eski TBMM Binası</vt:lpstr>
      <vt:lpstr>Yeni TBMM Binası</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acer</dc:creator>
  <cp:keywords>www.sorubak.com</cp:keywords>
  <dc:description>www.sorubak.com</dc:description>
  <cp:lastModifiedBy>Dogan</cp:lastModifiedBy>
  <cp:revision>www.sorubak.com</cp:revision>
  <dcterms:created xsi:type="dcterms:W3CDTF">2013-05-07T19:02:47Z</dcterms:created>
  <dcterms:modified xsi:type="dcterms:W3CDTF">2013-09-18T05:54:15Z</dcterms:modified>
  <cp:category>www.sorubak.com</cp:category>
</cp:coreProperties>
</file>