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5" r:id="rId5"/>
    <p:sldId id="264" r:id="rId6"/>
    <p:sldId id="263" r:id="rId7"/>
    <p:sldId id="270" r:id="rId8"/>
    <p:sldId id="269" r:id="rId9"/>
    <p:sldId id="268" r:id="rId10"/>
    <p:sldId id="267" r:id="rId11"/>
    <p:sldId id="266" r:id="rId12"/>
    <p:sldId id="262" r:id="rId13"/>
    <p:sldId id="261" r:id="rId14"/>
    <p:sldId id="279" r:id="rId15"/>
    <p:sldId id="277" r:id="rId16"/>
    <p:sldId id="276" r:id="rId17"/>
    <p:sldId id="282" r:id="rId18"/>
    <p:sldId id="275" r:id="rId19"/>
    <p:sldId id="274" r:id="rId20"/>
    <p:sldId id="281" r:id="rId21"/>
    <p:sldId id="280" r:id="rId22"/>
    <p:sldId id="273" r:id="rId23"/>
    <p:sldId id="272" r:id="rId24"/>
    <p:sldId id="284" r:id="rId25"/>
    <p:sldId id="283" r:id="rId26"/>
    <p:sldId id="260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hyperlink" Target="http://www.google.com.tr/url?sa=i&amp;rct=j&amp;q=+PLAST%C4%B0K+MUTFAK+E%C5%9EYASI++RES%C4%B0MLER%C4%B0&amp;source=images&amp;cd=&amp;cad=rja&amp;docid=UoNrMt4vOjXcqM&amp;tbnid=LVVXkE2WSHp-KM:&amp;ved=0CAUQjRw&amp;url=http://www.emlaktasondakika.com/haber/Dekorasyon/Akyuz_Plastik_Zuchex_Fuarinda/13593.aspx&amp;ei=XuUbUYWXIMOHhQftjoCAAw&amp;bvm=bv.42261806,d.bGE&amp;psig=AFQjCNHd58eXow2iIRfttHzzEg9JiSPW2g&amp;ust=1360869055495356" TargetMode="External"/><Relationship Id="rId9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H.BİLGİSİ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EVİMİZDEKİ EŞYALAR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789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23981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8" y="0"/>
            <a:ext cx="4641439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387" y="2852936"/>
            <a:ext cx="4286250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464901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2863" y="2852936"/>
            <a:ext cx="4836046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91898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Plastikten yapılan eşyalar: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2818" y="817959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Plastik saklama kapları,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plastik sandalye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sürahi,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bardak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tabak,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leğen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mandal,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kova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tas,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bulaşık leğeni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fırça,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diş fırçası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elektrik süpürgesinin hortumu,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mama sandalyesi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bahçe hortumu,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çeşitli tamir aletlerinin sapları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(tornavida gibi) plastikten yapılır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r>
              <a:rPr lang="tr-TR" sz="3600" u="sng" dirty="0" smtClean="0">
                <a:hlinkClick r:id="rId3"/>
              </a:rPr>
              <a:t>www.</a:t>
            </a:r>
            <a:r>
              <a:rPr lang="tr-TR" sz="3600" u="sng" dirty="0" err="1" smtClean="0">
                <a:hlinkClick r:id="rId3"/>
              </a:rPr>
              <a:t>sorubak</a:t>
            </a:r>
            <a:r>
              <a:rPr lang="tr-TR" sz="3600" u="sng" dirty="0" smtClean="0">
                <a:hlinkClick r:id="rId3"/>
              </a:rPr>
              <a:t>.com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476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Plastik neyden yapılır?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886073"/>
            <a:ext cx="8928992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Plastik, polimer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esaslı, sıvı halde işleme sokulup şekillendikten sonra sertleşebilen organik madde. Plastiklerin hammaddesi daha çok petrolden üretilir.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9263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97" y="0"/>
            <a:ext cx="2785492" cy="2785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://i.emlaktasondakika.com/Files/NewsImages2/2011/09/20/466x255/d61be0b9-c215-44e0-81b1-759a1d0bb81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9089" y="0"/>
            <a:ext cx="3240360" cy="278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97" y="2785492"/>
            <a:ext cx="6025852" cy="402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5987" y="0"/>
            <a:ext cx="3010509" cy="2785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9449" y="2785492"/>
            <a:ext cx="2987047" cy="402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76569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Camdan yapılan eşyalar: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792111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Ayna, cam tabak, fırın kapları, bazı çırpıcıların haznesi, bilgisayar veya televizyon camı, pencereler, sürahi, kavanoz, lamba, cam süs eşyaları camdan yapılır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27" y="4437112"/>
            <a:ext cx="3485661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437111"/>
            <a:ext cx="5238750" cy="235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25854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 neden yapılır?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692696"/>
            <a:ext cx="892899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Camın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hammaddesi </a:t>
            </a:r>
            <a:r>
              <a:rPr lang="tr-TR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Türkçe’de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silis ya da çakmak taşı olarak geçen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maddedir. Bu madde kumun içerisinde bol miktarda bulunur. Bu nedenle cam fabrikaları kumun bol olduğu yerlerde kurulur.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6116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60032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4283968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57550"/>
            <a:ext cx="4860031" cy="35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57550"/>
            <a:ext cx="4283968" cy="35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27455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Porselenden yapılan eşyalar: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340768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Porselen tabaklar, sürahi, çaydanlık, fincanlar gibi mutfak eşyaları porselenden yapılır.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89040"/>
            <a:ext cx="453650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6415" y="3789039"/>
            <a:ext cx="4430081" cy="305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6459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Evdeki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52292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1039962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Hepimizin evinde kullandığı çeşitli aletler ve eşyalar vardır.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eşyalar yaşamımızı kolaylaştırmak için yapılmıştır. Hepsi de bir ihtiyacımızı karşılar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Porselen neden yapılır?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1851" y="824518"/>
            <a:ext cx="892899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Porselenler kaolin, kuvars ve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feldispat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maddelerinden üretilir. Kaolin, porselen hamurunun kolay yoğurulmasını, şekil almasını ve rengini sağlayan hammaddedir.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4594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Kuvars ise, iskelet yapıcı hammadde olup, camsı faz oluşumunu sağlayan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feldispat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içinde önemli bir oranda çözünerek, porselen hamurunun sert, camsı, ısıya ve kimyasal etkilere dayanıklı olmasını sağlar</a:t>
            </a:r>
          </a:p>
        </p:txBody>
      </p:sp>
    </p:spTree>
    <p:extLst>
      <p:ext uri="{BB962C8B-B14F-4D97-AF65-F5344CB8AC3E}">
        <p14:creationId xmlns:p14="http://schemas.microsoft.com/office/powerpoint/2010/main" xmlns="" val="1853651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57" y="20422"/>
            <a:ext cx="4268011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0423"/>
            <a:ext cx="4817842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54173"/>
            <a:ext cx="4283968" cy="3539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54173"/>
            <a:ext cx="4817842" cy="3503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2782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Dokuma ve iplikten yapılan eşyalar: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1546481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	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Halı, kilim, çarşaf, pike, yatak örtüsü, koltuk kılıfları, masa örtüsü, giyim eşyaları gibi eşyalar iplikten yapılmıştır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8239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408"/>
            <a:ext cx="3905250" cy="3695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2546" y="8409"/>
            <a:ext cx="5199264" cy="36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44" y="3704257"/>
            <a:ext cx="4398640" cy="3132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04257"/>
            <a:ext cx="4673826" cy="3132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05395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3968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0"/>
            <a:ext cx="4860032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4944"/>
            <a:ext cx="4283968" cy="393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924944"/>
            <a:ext cx="4860032" cy="393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39845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H.BİLGİSİ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EVİMİZDEKİ EŞYALAR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</a:p>
          <a:p>
            <a:pPr algn="ctr"/>
            <a:r>
              <a:rPr lang="tr-TR" sz="5400" u="sng" dirty="0" smtClean="0">
                <a:hlinkClick r:id="rId3"/>
              </a:rPr>
              <a:t>www.</a:t>
            </a:r>
            <a:r>
              <a:rPr lang="tr-TR" sz="5400" u="sng" dirty="0" err="1" smtClean="0">
                <a:hlinkClick r:id="rId3"/>
              </a:rPr>
              <a:t>sorubak</a:t>
            </a:r>
            <a:r>
              <a:rPr lang="tr-TR" sz="5400" u="sng" dirty="0" smtClean="0">
                <a:hlinkClick r:id="rId3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7716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Evdeki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781225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eşyalar kişisel eşyalarımızdır.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	Bu eşyaları sadece biz kullanırız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580526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6 Oval"/>
          <p:cNvSpPr/>
          <p:nvPr/>
        </p:nvSpPr>
        <p:spPr>
          <a:xfrm rot="5400000">
            <a:off x="3254317" y="2547907"/>
            <a:ext cx="3392826" cy="49685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5" y="3569814"/>
            <a:ext cx="2758885" cy="2889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42238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Evdeki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3386" y="908720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eşyalar evde ortak kullandığımız eşyalardır. Örneğin; ev aletlerini ve makineleri ortak kullanırız.</a:t>
            </a:r>
          </a:p>
        </p:txBody>
      </p:sp>
      <p:sp>
        <p:nvSpPr>
          <p:cNvPr id="7" name="6 Oval"/>
          <p:cNvSpPr/>
          <p:nvPr/>
        </p:nvSpPr>
        <p:spPr>
          <a:xfrm rot="16200000">
            <a:off x="2944284" y="2548091"/>
            <a:ext cx="3494767" cy="49685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6896" y="3647927"/>
            <a:ext cx="2469541" cy="276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98102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Evdeki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872956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Eşyalar farklı görevleri yerine getirmeleri için tasarlanmıştır.</a:t>
            </a: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	Eşyaları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incelersek birbirinden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farklı malzemelerden yapıldığını görürüz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149080"/>
            <a:ext cx="561662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1159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68509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Evimizdeki eşyalar yapıldığı maddeye göre altıya ayrılırlar: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2709732"/>
            <a:ext cx="8928992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Evimizde birçok eşya tahtadan yapılmıştır.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Masa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sandalye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giysi dolabı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çekmeceler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tahta kaşık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resim çerçevesi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yatak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mutfak dolapları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kapılar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yere döşenen parkeler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ayakkabılık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kitaplık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televizyon masası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tahtadan yapılmıştır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417" y="184482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Tahtadan yapılan eşyalar: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8314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82720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3325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 veya çelikten yapılan eşyalar: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268760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Tencere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tavalar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çatal,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kaşık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bıçak,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çaydanlık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çamaşır makinesi,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bulaşık makinesi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buzdolabı,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fırın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tost makinesi,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ütü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ütü masası,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şofben,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tüp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ocak,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çelik kapı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çocuk beşiği,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kalorifer peteği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çekiç,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balta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kazma gibi eşyalar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 veya çelikten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yapılmıştır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7439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447</Words>
  <Application>Microsoft Office PowerPoint</Application>
  <PresentationFormat>Ekran Gösterisi (4:3)</PresentationFormat>
  <Paragraphs>60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2013-01-19T06:45:43Z</dcterms:created>
  <dcterms:modified xsi:type="dcterms:W3CDTF">2013-02-18T18:05:36Z</dcterms:modified>
  <cp:category>www.sorubak.com</cp:category>
  <cp:version>www.sorubak.com</cp:version>
</cp:coreProperties>
</file>