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D7B8DF84-6B11-4BAD-B74E-292B3427E90F}" type="datetimeFigureOut">
              <a:rPr lang="tr-TR" smtClean="0"/>
              <a:pPr/>
              <a:t>02.10.2013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2638197018"/>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3" name="camera.wav"/>
          </p:stSnd>
        </p:sndAc>
      </p:transition>
    </mc:Choice>
    <mc:Fallback>
      <p:transition spd="slow">
        <p:fade/>
        <p:sndAc>
          <p:stSnd>
            <p:snd r:embed="rId1" name="camera.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7B8DF84-6B11-4BAD-B74E-292B3427E90F}" type="datetimeFigureOut">
              <a:rPr lang="tr-TR" smtClean="0"/>
              <a:pPr/>
              <a:t>02.10.2013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753973858"/>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3" name="camera.wav"/>
          </p:stSnd>
        </p:sndAc>
      </p:transition>
    </mc:Choice>
    <mc:Fallback>
      <p:transition spd="slow">
        <p:fade/>
        <p:sndAc>
          <p:stSnd>
            <p:snd r:embed="rId1" name="camera.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7B8DF84-6B11-4BAD-B74E-292B3427E90F}" type="datetimeFigureOut">
              <a:rPr lang="tr-TR" smtClean="0"/>
              <a:pPr/>
              <a:t>02.10.2013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2873088764"/>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3" name="camera.wav"/>
          </p:stSnd>
        </p:sndAc>
      </p:transition>
    </mc:Choice>
    <mc:Fallback>
      <p:transition spd="slow">
        <p:fade/>
        <p:sndAc>
          <p:stSnd>
            <p:snd r:embed="rId1" name="camera.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7B8DF84-6B11-4BAD-B74E-292B3427E90F}" type="datetimeFigureOut">
              <a:rPr lang="tr-TR" smtClean="0"/>
              <a:pPr/>
              <a:t>02.10.2013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1811567479"/>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3" name="camera.wav"/>
          </p:stSnd>
        </p:sndAc>
      </p:transition>
    </mc:Choice>
    <mc:Fallback>
      <p:transition spd="slow">
        <p:fade/>
        <p:sndAc>
          <p:stSnd>
            <p:snd r:embed="rId1" name="camera.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D7B8DF84-6B11-4BAD-B74E-292B3427E90F}" type="datetimeFigureOut">
              <a:rPr lang="tr-TR" smtClean="0"/>
              <a:pPr/>
              <a:t>02.10.2013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1102929944"/>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3" name="camera.wav"/>
          </p:stSnd>
        </p:sndAc>
      </p:transition>
    </mc:Choice>
    <mc:Fallback>
      <p:transition spd="slow">
        <p:fade/>
        <p:sndAc>
          <p:stSnd>
            <p:snd r:embed="rId1" name="camera.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D7B8DF84-6B11-4BAD-B74E-292B3427E90F}" type="datetimeFigureOut">
              <a:rPr lang="tr-TR" smtClean="0"/>
              <a:pPr/>
              <a:t>02.10.2013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125569128"/>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3" name="camera.wav"/>
          </p:stSnd>
        </p:sndAc>
      </p:transition>
    </mc:Choice>
    <mc:Fallback>
      <p:transition spd="slow">
        <p:fade/>
        <p:sndAc>
          <p:stSnd>
            <p:snd r:embed="rId1" name="camera.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D7B8DF84-6B11-4BAD-B74E-292B3427E90F}" type="datetimeFigureOut">
              <a:rPr lang="tr-TR" smtClean="0"/>
              <a:pPr/>
              <a:t>02.10.2013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482171174"/>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3" name="camera.wav"/>
          </p:stSnd>
        </p:sndAc>
      </p:transition>
    </mc:Choice>
    <mc:Fallback>
      <p:transition spd="slow">
        <p:fade/>
        <p:sndAc>
          <p:stSnd>
            <p:snd r:embed="rId1" name="camera.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D7B8DF84-6B11-4BAD-B74E-292B3427E90F}" type="datetimeFigureOut">
              <a:rPr lang="tr-TR" smtClean="0"/>
              <a:pPr/>
              <a:t>02.10.2013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2035195267"/>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3" name="camera.wav"/>
          </p:stSnd>
        </p:sndAc>
      </p:transition>
    </mc:Choice>
    <mc:Fallback>
      <p:transition spd="slow">
        <p:fade/>
        <p:sndAc>
          <p:stSnd>
            <p:snd r:embed="rId1" name="camera.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D7B8DF84-6B11-4BAD-B74E-292B3427E90F}" type="datetimeFigureOut">
              <a:rPr lang="tr-TR" smtClean="0"/>
              <a:pPr/>
              <a:t>02.10.2013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1591073364"/>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3" name="camera.wav"/>
          </p:stSnd>
        </p:sndAc>
      </p:transition>
    </mc:Choice>
    <mc:Fallback>
      <p:transition spd="slow">
        <p:fade/>
        <p:sndAc>
          <p:stSnd>
            <p:snd r:embed="rId1" name="camera.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D7B8DF84-6B11-4BAD-B74E-292B3427E90F}" type="datetimeFigureOut">
              <a:rPr lang="tr-TR" smtClean="0"/>
              <a:pPr/>
              <a:t>02.10.2013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3508007778"/>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3" name="camera.wav"/>
          </p:stSnd>
        </p:sndAc>
      </p:transition>
    </mc:Choice>
    <mc:Fallback>
      <p:transition spd="slow">
        <p:fade/>
        <p:sndAc>
          <p:stSnd>
            <p:snd r:embed="rId1" name="camera.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D7B8DF84-6B11-4BAD-B74E-292B3427E90F}" type="datetimeFigureOut">
              <a:rPr lang="tr-TR" smtClean="0"/>
              <a:pPr/>
              <a:t>02.10.2013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731040819"/>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3" name="camera.wav"/>
          </p:stSnd>
        </p:sndAc>
      </p:transition>
    </mc:Choice>
    <mc:Fallback>
      <p:transition spd="slow">
        <p:fade/>
        <p:sndAc>
          <p:stSnd>
            <p:snd r:embed="rId1" name="camera.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B8DF84-6B11-4BAD-B74E-292B3427E90F}" type="datetimeFigureOut">
              <a:rPr lang="tr-TR" smtClean="0"/>
              <a:pPr/>
              <a:t>02.10.2013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582E62-A107-4199-A6C5-2E4869A32E48}" type="slidenum">
              <a:rPr lang="tr-TR" smtClean="0"/>
              <a:pPr/>
              <a:t>‹#›</a:t>
            </a:fld>
            <a:endParaRPr lang="tr-TR"/>
          </a:p>
        </p:txBody>
      </p:sp>
    </p:spTree>
    <p:extLst>
      <p:ext uri="{BB962C8B-B14F-4D97-AF65-F5344CB8AC3E}">
        <p14:creationId xmlns:p14="http://schemas.microsoft.com/office/powerpoint/2010/main" xmlns="" val="30030260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200">
        <p14:prism/>
        <p:sndAc>
          <p:stSnd>
            <p:snd r:embed="rId14" name="camera.wav"/>
          </p:stSnd>
        </p:sndAc>
      </p:transition>
    </mc:Choice>
    <mc:Fallback>
      <p:transition spd="slow">
        <p:fade/>
        <p:sndAc>
          <p:stSnd>
            <p:snd r:embed="rId13" name="camera.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google.com.tr/url?sa=i&amp;rct=j&amp;q=&amp;esrc=s&amp;frm=1&amp;source=images&amp;cd=&amp;cad=rja&amp;docid=_3ClaQgk_T-uAM&amp;tbnid=PiZQO6TZ_2U0oM:&amp;ved=0CAUQjRw&amp;url=http://www.sosyalmedyaport.com/sosyal-medya-ofkeni-kontrol-et.html&amp;ei=_odEUpV_ztWyBtuigKgM&amp;bvm=bv.53217764,d.Yms&amp;psig=AFQjCNFfXZEk3S1TJ_wY-nA5Qfqt7Ima7Q&amp;ust=1380309313744258" TargetMode="External"/><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audio" Target="../media/audio11.wav"/><Relationship Id="rId4" Type="http://schemas.openxmlformats.org/officeDocument/2006/relationships/image" Target="../media/image2.png"/><Relationship Id="rId9"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1.wav"/><Relationship Id="rId5" Type="http://schemas.openxmlformats.org/officeDocument/2006/relationships/image" Target="../media/image8.jpeg"/><Relationship Id="rId4" Type="http://schemas.openxmlformats.org/officeDocument/2006/relationships/hyperlink" Target="http://www.google.com.tr/url?sa=i&amp;rct=j&amp;q=&amp;esrc=s&amp;frm=1&amp;source=images&amp;cd=&amp;cad=rja&amp;docid=EeR4al3oX_1qmM&amp;tbnid=Lh5yJ4q4SdaeVM:&amp;ved=0CAUQjRw&amp;url=http://www.kadinlaricin.net/pratik-bilgiler/ofke-kontrolu-nasil-saglanir.htm&amp;ei=z4hEUob4DIiLtAbxjoF4&amp;bvm=bv.53217764,d.Yms&amp;psig=AFQjCNFfXZEk3S1TJ_wY-nA5Qfqt7Ima7Q&amp;ust=138030931374425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80547" y="1325033"/>
            <a:ext cx="8964488" cy="3785652"/>
          </a:xfrm>
          <a:prstGeom prst="rect">
            <a:avLst/>
          </a:prstGeom>
        </p:spPr>
        <p:txBody>
          <a:bodyPr wrap="square">
            <a:spAutoFit/>
          </a:bodyPr>
          <a:lstStyle/>
          <a:p>
            <a:r>
              <a:rPr lang="tr-TR" dirty="0">
                <a:latin typeface="Hand writing Mutlu" panose="00002100000000000000" pitchFamily="2" charset="0"/>
              </a:rPr>
              <a:t>          </a:t>
            </a:r>
            <a:r>
              <a:rPr lang="tr-TR" sz="2000" dirty="0">
                <a:latin typeface="Hand writing Mutlu" panose="00002100000000000000" pitchFamily="2" charset="0"/>
              </a:rPr>
              <a:t>  Duygular; belirli bir olay, durum ya da kişilerin iç dünyamızda uyandırdığı mutluluk, korku, kızgınlık, üzüntü gibi hislerdir. Bir arkadaşımızdan hediye alınca mutlu oluruz. Bir oyunu kazandığımızda seviniriz. Beklemediğimiz, ani olaylarda korkabiliriz. Arkadaşımızla sorun yaşadığımızda üzülebilir, haksızlığa uğradığımızda kızabiliriz.</a:t>
            </a:r>
          </a:p>
          <a:p>
            <a:r>
              <a:rPr lang="tr-TR" sz="2000" dirty="0" smtClean="0">
                <a:latin typeface="Hand writing Mutlu" panose="00002100000000000000" pitchFamily="2" charset="0"/>
              </a:rPr>
              <a:t>  Duyguları </a:t>
            </a:r>
            <a:r>
              <a:rPr lang="tr-TR" sz="2000" dirty="0">
                <a:latin typeface="Hand writing Mutlu" panose="00002100000000000000" pitchFamily="2" charset="0"/>
              </a:rPr>
              <a:t>paylaşmak bir ihtiyaçtır. Önemli olan duygularımızı uygun şekilde ifade etmektir. Kızgınlık olumsuz bir duygudur. Kızgın olduğumuzda kontrolümüzü kaybedersek kendimize ve çevremizdeki insanlara zarar verebiliriz. Kızgın olduğumuzda nasıl davranacağımızı bilirsek bu duygunun ilişkilerimizi etkilemesini engelleyebiliriz. </a:t>
            </a: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5374"/>
            <a:ext cx="1143846" cy="129635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32" name="Picture 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52147" y="-812"/>
            <a:ext cx="1191853" cy="13554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34" name="Picture 10"/>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84369" y="5440237"/>
            <a:ext cx="1191854" cy="124971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Dikdörtgen 1"/>
          <p:cNvSpPr/>
          <p:nvPr/>
        </p:nvSpPr>
        <p:spPr>
          <a:xfrm>
            <a:off x="1888847" y="614681"/>
            <a:ext cx="5210081" cy="684803"/>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ct val="150000"/>
              </a:lnSpc>
            </a:pPr>
            <a:r>
              <a:rPr lang="tr-TR"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Hand writing Mutlu" panose="00002100000000000000" pitchFamily="2" charset="0"/>
              </a:rPr>
              <a:t>Duygularımızı Söylüyoruz</a:t>
            </a:r>
          </a:p>
        </p:txBody>
      </p:sp>
      <p:pic>
        <p:nvPicPr>
          <p:cNvPr id="1035" name="Picture 1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7957" y="5335079"/>
            <a:ext cx="1224136" cy="135486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36" name="Picture 1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923928" y="-812"/>
            <a:ext cx="787853" cy="86743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38" name="Picture 14" descr="http://www.sosyalmedyaport.com/wp-content/uploads/2013/04/sosyal-medya-ve-ofke-kontrolu.jpg">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764823" y="4886884"/>
            <a:ext cx="1755446" cy="1971116"/>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Yuvarlatılmış Dikdörtgen 7"/>
          <p:cNvSpPr/>
          <p:nvPr/>
        </p:nvSpPr>
        <p:spPr>
          <a:xfrm>
            <a:off x="6660232" y="1196752"/>
            <a:ext cx="1781175" cy="333375"/>
          </a:xfrm>
          <a:prstGeom prst="roundRect">
            <a:avLst/>
          </a:prstGeom>
          <a:no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tr-TR" sz="1100" b="0" i="0" u="none" strike="noStrike" kern="0" cap="none" spc="0" normalizeH="0" baseline="0" noProof="0" dirty="0" smtClean="0">
                <a:ln>
                  <a:noFill/>
                </a:ln>
                <a:solidFill>
                  <a:srgbClr val="FF0000"/>
                </a:solidFill>
                <a:effectLst/>
                <a:uLnTx/>
                <a:uFillTx/>
                <a:latin typeface="Calibri"/>
                <a:ea typeface="Calibri"/>
                <a:cs typeface="Times New Roman"/>
              </a:rPr>
              <a:t>www.</a:t>
            </a:r>
            <a:r>
              <a:rPr kumimoji="0" lang="tr-TR" sz="1100" b="0" i="0" u="none" strike="noStrike" kern="0" cap="none" spc="0" normalizeH="0" baseline="0" noProof="0" dirty="0" err="1" smtClean="0">
                <a:ln>
                  <a:noFill/>
                </a:ln>
                <a:solidFill>
                  <a:srgbClr val="FF0000"/>
                </a:solidFill>
                <a:effectLst/>
                <a:uLnTx/>
                <a:uFillTx/>
                <a:latin typeface="Calibri"/>
                <a:ea typeface="Calibri"/>
                <a:cs typeface="Times New Roman"/>
              </a:rPr>
              <a:t>sorubak</a:t>
            </a:r>
            <a:r>
              <a:rPr kumimoji="0" lang="tr-TR" sz="1100" b="0" i="0" u="none" strike="noStrike" kern="0" cap="none" spc="0" normalizeH="0" baseline="0" noProof="0" dirty="0" smtClean="0">
                <a:ln>
                  <a:noFill/>
                </a:ln>
                <a:solidFill>
                  <a:srgbClr val="FF0000"/>
                </a:solidFill>
                <a:effectLst/>
                <a:uLnTx/>
                <a:uFillTx/>
                <a:latin typeface="Calibri"/>
                <a:ea typeface="Calibri"/>
                <a:cs typeface="Times New Roman"/>
              </a:rPr>
              <a:t>.com</a:t>
            </a:r>
            <a:endParaRPr kumimoji="0" lang="tr-TR" sz="1100" b="0" i="0" u="none" strike="noStrike" kern="0" cap="none" spc="0" normalizeH="0" baseline="0" noProof="0" dirty="0">
              <a:ln>
                <a:noFill/>
              </a:ln>
              <a:solidFill>
                <a:srgbClr val="FF0000"/>
              </a:solidFill>
              <a:effectLst/>
              <a:uLnTx/>
              <a:uFillTx/>
              <a:latin typeface="Calibri"/>
              <a:ea typeface="Calibri"/>
              <a:cs typeface="Times New Roman"/>
            </a:endParaRPr>
          </a:p>
        </p:txBody>
      </p:sp>
    </p:spTree>
    <p:extLst>
      <p:ext uri="{BB962C8B-B14F-4D97-AF65-F5344CB8AC3E}">
        <p14:creationId xmlns:p14="http://schemas.microsoft.com/office/powerpoint/2010/main" xmlns="" val="189116400"/>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10" name="camera.wav"/>
          </p:stSnd>
        </p:sndAc>
      </p:transition>
    </mc:Choice>
    <mc:Fallback>
      <p:transition spd="slow">
        <p:fade/>
        <p:sndAc>
          <p:stSnd>
            <p:snd r:embed="rId2" name="camera.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23528" y="3023404"/>
            <a:ext cx="8820472" cy="3385542"/>
          </a:xfrm>
          <a:prstGeom prst="rect">
            <a:avLst/>
          </a:prstGeom>
        </p:spPr>
        <p:txBody>
          <a:bodyPr wrap="square">
            <a:spAutoFit/>
          </a:bodyPr>
          <a:lstStyle/>
          <a:p>
            <a:pPr marL="285750" indent="-285750">
              <a:buFont typeface="Wingdings" panose="05000000000000000000" pitchFamily="2" charset="2"/>
              <a:buChar char="Ø"/>
            </a:pPr>
            <a:endParaRPr lang="tr-TR" dirty="0" smtClean="0">
              <a:latin typeface="Hand writing Mutlu" panose="00002100000000000000" pitchFamily="2" charset="0"/>
            </a:endParaRPr>
          </a:p>
          <a:p>
            <a:pPr marL="285750" indent="-285750">
              <a:buFont typeface="Wingdings" panose="05000000000000000000" pitchFamily="2" charset="2"/>
              <a:buChar char="Ø"/>
            </a:pPr>
            <a:r>
              <a:rPr lang="tr-TR" dirty="0">
                <a:latin typeface="Hand writing Mutlu" panose="00002100000000000000" pitchFamily="2" charset="0"/>
              </a:rPr>
              <a:t> </a:t>
            </a:r>
            <a:r>
              <a:rPr lang="tr-TR" sz="2800" dirty="0">
                <a:latin typeface="Hand writing Mutlu" panose="00002100000000000000" pitchFamily="2" charset="0"/>
              </a:rPr>
              <a:t>Sakin olmaya çalışmalıyız</a:t>
            </a:r>
            <a:r>
              <a:rPr lang="tr-TR" sz="2800" dirty="0" smtClean="0">
                <a:latin typeface="Hand writing Mutlu" panose="00002100000000000000" pitchFamily="2" charset="0"/>
              </a:rPr>
              <a:t>.</a:t>
            </a:r>
          </a:p>
          <a:p>
            <a:pPr marL="457200" indent="-457200">
              <a:buFont typeface="Wingdings" panose="05000000000000000000" pitchFamily="2" charset="2"/>
              <a:buChar char="Ø"/>
            </a:pPr>
            <a:r>
              <a:rPr lang="tr-TR" sz="2800" dirty="0" smtClean="0">
                <a:latin typeface="Hand writing Mutlu" panose="00002100000000000000" pitchFamily="2" charset="0"/>
              </a:rPr>
              <a:t>İçimizden ona kadar saymalıyız.</a:t>
            </a:r>
          </a:p>
          <a:p>
            <a:pPr marL="457200" indent="-457200">
              <a:buFont typeface="Wingdings" panose="05000000000000000000" pitchFamily="2" charset="2"/>
              <a:buChar char="Ø"/>
            </a:pPr>
            <a:r>
              <a:rPr lang="tr-TR" sz="2800" dirty="0" smtClean="0">
                <a:latin typeface="Hand writing Mutlu" panose="00002100000000000000" pitchFamily="2" charset="0"/>
              </a:rPr>
              <a:t>Derin </a:t>
            </a:r>
            <a:r>
              <a:rPr lang="tr-TR" sz="2800" dirty="0">
                <a:latin typeface="Hand writing Mutlu" panose="00002100000000000000" pitchFamily="2" charset="0"/>
              </a:rPr>
              <a:t>derin nefes almalıyız.</a:t>
            </a:r>
          </a:p>
          <a:p>
            <a:pPr marL="457200" indent="-457200">
              <a:buFont typeface="Wingdings" panose="05000000000000000000" pitchFamily="2" charset="2"/>
              <a:buChar char="Ø"/>
            </a:pPr>
            <a:r>
              <a:rPr lang="tr-TR" sz="2800" dirty="0" smtClean="0">
                <a:latin typeface="Hand writing Mutlu" panose="00002100000000000000" pitchFamily="2" charset="0"/>
              </a:rPr>
              <a:t>Asla </a:t>
            </a:r>
            <a:r>
              <a:rPr lang="tr-TR" sz="2800" dirty="0">
                <a:latin typeface="Hand writing Mutlu" panose="00002100000000000000" pitchFamily="2" charset="0"/>
              </a:rPr>
              <a:t>kötü sözler söylememeliyiz.</a:t>
            </a:r>
          </a:p>
          <a:p>
            <a:pPr marL="457200" indent="-457200">
              <a:buFont typeface="Wingdings" panose="05000000000000000000" pitchFamily="2" charset="2"/>
              <a:buChar char="Ø"/>
            </a:pPr>
            <a:r>
              <a:rPr lang="tr-TR" sz="2800" dirty="0">
                <a:latin typeface="Hand writing Mutlu" panose="00002100000000000000" pitchFamily="2" charset="0"/>
              </a:rPr>
              <a:t> Sesimizi yükseltmemeliyiz.</a:t>
            </a:r>
          </a:p>
          <a:p>
            <a:pPr marL="457200" indent="-457200">
              <a:buFont typeface="Wingdings" panose="05000000000000000000" pitchFamily="2" charset="2"/>
              <a:buChar char="Ø"/>
            </a:pPr>
            <a:r>
              <a:rPr lang="tr-TR" sz="2800" dirty="0">
                <a:latin typeface="Hand writing Mutlu" panose="00002100000000000000" pitchFamily="2" charset="0"/>
              </a:rPr>
              <a:t> Şiddete başvurmamalıyız.</a:t>
            </a:r>
          </a:p>
          <a:p>
            <a:pPr marL="457200" indent="-457200">
              <a:buFont typeface="Wingdings" panose="05000000000000000000" pitchFamily="2" charset="2"/>
              <a:buChar char="Ø"/>
            </a:pPr>
            <a:r>
              <a:rPr lang="tr-TR" sz="2800" dirty="0">
                <a:latin typeface="Hand writing Mutlu" panose="00002100000000000000" pitchFamily="2" charset="0"/>
              </a:rPr>
              <a:t> Duygularımızı nazik ifadelerle söylemeliyiz.</a:t>
            </a:r>
          </a:p>
        </p:txBody>
      </p:sp>
      <p:pic>
        <p:nvPicPr>
          <p:cNvPr id="5" name="Picture 9"/>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19757"/>
            <a:ext cx="2693064" cy="304316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Köşeleri Yuvarlanmış Dikdörtgen Belirtme Çizgisi 5"/>
          <p:cNvSpPr/>
          <p:nvPr/>
        </p:nvSpPr>
        <p:spPr>
          <a:xfrm>
            <a:off x="3818040" y="387087"/>
            <a:ext cx="4786407" cy="2474724"/>
          </a:xfrm>
          <a:prstGeom prst="wedgeRoundRectCallout">
            <a:avLst>
              <a:gd name="adj1" fmla="val -90022"/>
              <a:gd name="adj2" fmla="val 36439"/>
              <a:gd name="adj3" fmla="val 1666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a:latin typeface="Hand writing Mutlu" panose="00002100000000000000" pitchFamily="2" charset="0"/>
              </a:rPr>
              <a:t>Kızgın </a:t>
            </a:r>
            <a:r>
              <a:rPr lang="tr-TR" sz="2800" b="1" dirty="0" smtClean="0">
                <a:latin typeface="Hand writing Mutlu" panose="00002100000000000000" pitchFamily="2" charset="0"/>
              </a:rPr>
              <a:t>olduğumuzda:</a:t>
            </a:r>
            <a:endParaRPr lang="tr-TR" sz="2800" dirty="0">
              <a:latin typeface="Hand writing Mutlu" panose="00002100000000000000" pitchFamily="2" charset="0"/>
            </a:endParaRPr>
          </a:p>
        </p:txBody>
      </p:sp>
      <p:pic>
        <p:nvPicPr>
          <p:cNvPr id="2050" name="Picture 2" descr="http://www.kadinlaricin.net/images/articles/6936/primary-medium.jpg">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209673" y="3294735"/>
            <a:ext cx="1905000" cy="142875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Metin kutusu 6"/>
          <p:cNvSpPr txBox="1"/>
          <p:nvPr/>
        </p:nvSpPr>
        <p:spPr>
          <a:xfrm>
            <a:off x="5882638" y="6408946"/>
            <a:ext cx="2654069" cy="369332"/>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Forte" panose="03060902040502070203" pitchFamily="66" charset="0"/>
              </a:rPr>
              <a:t>                  N.YÜCEL</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Forte" panose="03060902040502070203" pitchFamily="66" charset="0"/>
            </a:endParaRPr>
          </a:p>
        </p:txBody>
      </p:sp>
      <p:sp>
        <p:nvSpPr>
          <p:cNvPr id="8" name="Yuvarlatılmış Dikdörtgen 7"/>
          <p:cNvSpPr/>
          <p:nvPr/>
        </p:nvSpPr>
        <p:spPr>
          <a:xfrm>
            <a:off x="5796136" y="3356992"/>
            <a:ext cx="1781175" cy="333375"/>
          </a:xfrm>
          <a:prstGeom prst="roundRect">
            <a:avLst/>
          </a:prstGeom>
          <a:no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tr-TR" sz="1100" b="0" i="0" u="none" strike="noStrike" kern="0" cap="none" spc="0" normalizeH="0" baseline="0" noProof="0" dirty="0" smtClean="0">
                <a:ln>
                  <a:noFill/>
                </a:ln>
                <a:solidFill>
                  <a:srgbClr val="FF0000"/>
                </a:solidFill>
                <a:effectLst/>
                <a:uLnTx/>
                <a:uFillTx/>
                <a:latin typeface="Calibri"/>
                <a:ea typeface="Calibri"/>
                <a:cs typeface="Times New Roman"/>
              </a:rPr>
              <a:t>www.</a:t>
            </a:r>
            <a:r>
              <a:rPr kumimoji="0" lang="tr-TR" sz="1100" b="0" i="0" u="none" strike="noStrike" kern="0" cap="none" spc="0" normalizeH="0" baseline="0" noProof="0" dirty="0" err="1" smtClean="0">
                <a:ln>
                  <a:noFill/>
                </a:ln>
                <a:solidFill>
                  <a:srgbClr val="FF0000"/>
                </a:solidFill>
                <a:effectLst/>
                <a:uLnTx/>
                <a:uFillTx/>
                <a:latin typeface="Calibri"/>
                <a:ea typeface="Calibri"/>
                <a:cs typeface="Times New Roman"/>
              </a:rPr>
              <a:t>sorubak</a:t>
            </a:r>
            <a:r>
              <a:rPr kumimoji="0" lang="tr-TR" sz="1100" b="0" i="0" u="none" strike="noStrike" kern="0" cap="none" spc="0" normalizeH="0" baseline="0" noProof="0" dirty="0" smtClean="0">
                <a:ln>
                  <a:noFill/>
                </a:ln>
                <a:solidFill>
                  <a:srgbClr val="FF0000"/>
                </a:solidFill>
                <a:effectLst/>
                <a:uLnTx/>
                <a:uFillTx/>
                <a:latin typeface="Calibri"/>
                <a:ea typeface="Calibri"/>
                <a:cs typeface="Times New Roman"/>
              </a:rPr>
              <a:t>.com</a:t>
            </a:r>
            <a:endParaRPr kumimoji="0" lang="tr-TR" sz="1100" b="0" i="0" u="none" strike="noStrike" kern="0" cap="none" spc="0" normalizeH="0" baseline="0" noProof="0" dirty="0">
              <a:ln>
                <a:noFill/>
              </a:ln>
              <a:solidFill>
                <a:srgbClr val="FF0000"/>
              </a:solidFill>
              <a:effectLst/>
              <a:uLnTx/>
              <a:uFillTx/>
              <a:latin typeface="Calibri"/>
              <a:ea typeface="Calibri"/>
              <a:cs typeface="Times New Roman"/>
            </a:endParaRPr>
          </a:p>
        </p:txBody>
      </p:sp>
    </p:spTree>
    <p:extLst>
      <p:ext uri="{BB962C8B-B14F-4D97-AF65-F5344CB8AC3E}">
        <p14:creationId xmlns:p14="http://schemas.microsoft.com/office/powerpoint/2010/main" xmlns="" val="2892037444"/>
      </p:ext>
    </p:extLst>
  </p:cSld>
  <p:clrMapOvr>
    <a:masterClrMapping/>
  </p:clrMapOvr>
  <mc:AlternateContent xmlns:mc="http://schemas.openxmlformats.org/markup-compatibility/2006">
    <mc:Choice xmlns:p14="http://schemas.microsoft.com/office/powerpoint/2010/main" xmlns="" Requires="p14">
      <p:transition spd="slow" p14:dur="1200">
        <p14:prism/>
        <p:sndAc>
          <p:stSnd>
            <p:snd r:embed="rId6" name="camera.wav"/>
          </p:stSnd>
        </p:sndAc>
      </p:transition>
    </mc:Choice>
    <mc:Fallback>
      <p:transition spd="slow">
        <p:fade/>
        <p:sndAc>
          <p:stSnd>
            <p:snd r:embed="rId2" name="camera.wav"/>
          </p:stSnd>
        </p:sndAc>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9</Words>
  <Application>Microsoft Office PowerPoint</Application>
  <PresentationFormat>Ekran Gösterisi (4:3)</PresentationFormat>
  <Paragraphs>15</Paragraphs>
  <Slides>2</Slides>
  <Notes>0</Notes>
  <HiddenSlides>0</HiddenSlides>
  <MMClips>0</MMClips>
  <ScaleCrop>false</ScaleCrop>
  <HeadingPairs>
    <vt:vector size="4" baseType="variant">
      <vt:variant>
        <vt:lpstr>Tema</vt:lpstr>
      </vt:variant>
      <vt:variant>
        <vt:i4>1</vt:i4>
      </vt:variant>
      <vt:variant>
        <vt:lpstr>Slayt Başlıkları</vt:lpstr>
      </vt:variant>
      <vt:variant>
        <vt:i4>2</vt:i4>
      </vt:variant>
    </vt:vector>
  </HeadingPairs>
  <TitlesOfParts>
    <vt:vector size="3" baseType="lpstr">
      <vt:lpstr>Ofis Teması</vt:lpstr>
      <vt:lpstr>Slayt 1</vt:lpstr>
      <vt:lpstr>Slayt 2</vt:lpstr>
    </vt:vector>
  </TitlesOfParts>
  <Company>~ By M.Baran ™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qwerty</dc:creator>
  <cp:keywords>www.sorubak.com</cp:keywords>
  <dc:description>www.sorubak.com</dc:description>
  <cp:lastModifiedBy>Dogan</cp:lastModifiedBy>
  <cp:revision>www.sorubak.com</cp:revision>
  <dcterms:created xsi:type="dcterms:W3CDTF">2013-09-26T06:04:43Z</dcterms:created>
  <dcterms:modified xsi:type="dcterms:W3CDTF">2013-10-02T06:12:40Z</dcterms:modified>
  <cp:category>www.sorubak.com</cp:category>
</cp:coreProperties>
</file>