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6" r:id="rId5"/>
    <p:sldId id="269" r:id="rId6"/>
    <p:sldId id="265" r:id="rId7"/>
    <p:sldId id="268" r:id="rId8"/>
    <p:sldId id="264" r:id="rId9"/>
    <p:sldId id="267" r:id="rId10"/>
    <p:sldId id="263" r:id="rId11"/>
    <p:sldId id="280" r:id="rId12"/>
    <p:sldId id="272" r:id="rId13"/>
    <p:sldId id="284" r:id="rId14"/>
    <p:sldId id="271" r:id="rId15"/>
    <p:sldId id="286" r:id="rId16"/>
    <p:sldId id="270" r:id="rId17"/>
    <p:sldId id="289" r:id="rId18"/>
    <p:sldId id="277" r:id="rId19"/>
    <p:sldId id="276" r:id="rId20"/>
    <p:sldId id="292" r:id="rId21"/>
    <p:sldId id="294" r:id="rId22"/>
    <p:sldId id="291" r:id="rId23"/>
    <p:sldId id="295" r:id="rId24"/>
    <p:sldId id="290" r:id="rId25"/>
    <p:sldId id="293" r:id="rId26"/>
    <p:sldId id="275" r:id="rId27"/>
    <p:sldId id="274" r:id="rId28"/>
    <p:sldId id="298" r:id="rId29"/>
    <p:sldId id="302" r:id="rId30"/>
    <p:sldId id="297" r:id="rId31"/>
    <p:sldId id="301" r:id="rId32"/>
    <p:sldId id="296" r:id="rId33"/>
    <p:sldId id="300" r:id="rId34"/>
    <p:sldId id="273" r:id="rId35"/>
    <p:sldId id="306" r:id="rId36"/>
    <p:sldId id="303" r:id="rId37"/>
    <p:sldId id="309" r:id="rId38"/>
    <p:sldId id="305" r:id="rId39"/>
    <p:sldId id="308" r:id="rId40"/>
    <p:sldId id="304" r:id="rId41"/>
    <p:sldId id="307" r:id="rId42"/>
    <p:sldId id="260" r:id="rId4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91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13.02.2013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13.02.2013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13.02.2013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13.02.2013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ÇEVRE PROBLEMLERİ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08" y="4149080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www.</a:t>
            </a:r>
            <a:r>
              <a:rPr lang="tr-TR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sorubak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.com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0735" y="2564904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3-A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SINIFI 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479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71296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1534" y="886073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Çevresi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448 m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kare şeklindeki bir bahçenin bir kenar uzunluğu kaç metredir?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71534" y="3464653"/>
            <a:ext cx="8928992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Karenin kenarları eşit olduğundan verilen uzunluğu dörde böleriz. Bölüm bir kenar uzunluğudur.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8453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608919" y="886073"/>
            <a:ext cx="8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53952" y="893443"/>
            <a:ext cx="8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195736" y="893443"/>
            <a:ext cx="8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264565" y="4192494"/>
            <a:ext cx="8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380860" y="4951448"/>
            <a:ext cx="8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445970" y="5882488"/>
            <a:ext cx="8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663210" y="4210410"/>
            <a:ext cx="8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053952" y="1700808"/>
            <a:ext cx="8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053952" y="2624138"/>
            <a:ext cx="8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617101" y="2624138"/>
            <a:ext cx="8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657872" y="3356992"/>
            <a:ext cx="8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Eksi 20"/>
          <p:cNvSpPr/>
          <p:nvPr/>
        </p:nvSpPr>
        <p:spPr>
          <a:xfrm rot="16200000">
            <a:off x="1660780" y="1412776"/>
            <a:ext cx="2592288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ksi 21"/>
          <p:cNvSpPr/>
          <p:nvPr/>
        </p:nvSpPr>
        <p:spPr>
          <a:xfrm rot="10800000">
            <a:off x="2696613" y="1412778"/>
            <a:ext cx="219114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Eksi 22"/>
          <p:cNvSpPr/>
          <p:nvPr/>
        </p:nvSpPr>
        <p:spPr>
          <a:xfrm rot="10800000">
            <a:off x="251520" y="2336106"/>
            <a:ext cx="2993436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ksi 23"/>
          <p:cNvSpPr/>
          <p:nvPr/>
        </p:nvSpPr>
        <p:spPr>
          <a:xfrm rot="10800000">
            <a:off x="0" y="3898370"/>
            <a:ext cx="3707904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 rot="10800000">
            <a:off x="251518" y="5546849"/>
            <a:ext cx="3744417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Dikdörtgen 25"/>
          <p:cNvSpPr/>
          <p:nvPr/>
        </p:nvSpPr>
        <p:spPr>
          <a:xfrm>
            <a:off x="2956924" y="803582"/>
            <a:ext cx="8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059832" y="1739353"/>
            <a:ext cx="8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3643469" y="1739353"/>
            <a:ext cx="8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206146" y="1700808"/>
            <a:ext cx="8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4887753" y="1847075"/>
            <a:ext cx="288032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eder.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Eksi 30"/>
          <p:cNvSpPr/>
          <p:nvPr/>
        </p:nvSpPr>
        <p:spPr>
          <a:xfrm>
            <a:off x="539552" y="2086619"/>
            <a:ext cx="764367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Eksi 31"/>
          <p:cNvSpPr/>
          <p:nvPr/>
        </p:nvSpPr>
        <p:spPr>
          <a:xfrm>
            <a:off x="395536" y="3642870"/>
            <a:ext cx="764367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Eksi 32"/>
          <p:cNvSpPr/>
          <p:nvPr/>
        </p:nvSpPr>
        <p:spPr>
          <a:xfrm>
            <a:off x="671768" y="5318594"/>
            <a:ext cx="764367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Aşağı Ok 5"/>
          <p:cNvSpPr/>
          <p:nvPr/>
        </p:nvSpPr>
        <p:spPr>
          <a:xfrm>
            <a:off x="1908521" y="1726912"/>
            <a:ext cx="242316" cy="732760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Aşağı Ok 33"/>
          <p:cNvSpPr/>
          <p:nvPr/>
        </p:nvSpPr>
        <p:spPr>
          <a:xfrm>
            <a:off x="2528159" y="1797320"/>
            <a:ext cx="306282" cy="2562584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Dikdörtgen 34"/>
          <p:cNvSpPr/>
          <p:nvPr/>
        </p:nvSpPr>
        <p:spPr>
          <a:xfrm>
            <a:off x="5544953" y="3047065"/>
            <a:ext cx="1798510" cy="15944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Aşağı Ok 35"/>
          <p:cNvSpPr/>
          <p:nvPr/>
        </p:nvSpPr>
        <p:spPr>
          <a:xfrm>
            <a:off x="6246212" y="4654159"/>
            <a:ext cx="342012" cy="978408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Dikdörtgen 36"/>
          <p:cNvSpPr/>
          <p:nvPr/>
        </p:nvSpPr>
        <p:spPr>
          <a:xfrm>
            <a:off x="5364088" y="5595878"/>
            <a:ext cx="280831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112 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45620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31" grpId="0" animBg="1"/>
      <p:bldP spid="32" grpId="0" animBg="1"/>
      <p:bldP spid="33" grpId="0" animBg="1"/>
      <p:bldP spid="6" grpId="0" animBg="1"/>
      <p:bldP spid="34" grpId="0" animBg="1"/>
      <p:bldP spid="35" grpId="0" animBg="1"/>
      <p:bldP spid="3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71296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1534" y="886073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Çevresi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844 m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kare şeklindeki bir tarlanın bir kenar uzunluğu kaç metredir?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71534" y="3464653"/>
            <a:ext cx="8928992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Karenin kenarları eşit olduğundan verilen uzunluğu dörde böleriz. Bölüm bir kenar uzunluğudur.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72225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608919" y="886073"/>
            <a:ext cx="8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53952" y="893443"/>
            <a:ext cx="8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195736" y="893443"/>
            <a:ext cx="8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264565" y="4192494"/>
            <a:ext cx="8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380860" y="4951448"/>
            <a:ext cx="8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445970" y="5882488"/>
            <a:ext cx="8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663210" y="4210410"/>
            <a:ext cx="8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053952" y="1700808"/>
            <a:ext cx="8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053952" y="2624138"/>
            <a:ext cx="8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617101" y="2624138"/>
            <a:ext cx="8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657872" y="3356992"/>
            <a:ext cx="8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Eksi 20"/>
          <p:cNvSpPr/>
          <p:nvPr/>
        </p:nvSpPr>
        <p:spPr>
          <a:xfrm rot="16200000">
            <a:off x="1660780" y="1412776"/>
            <a:ext cx="2592288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ksi 21"/>
          <p:cNvSpPr/>
          <p:nvPr/>
        </p:nvSpPr>
        <p:spPr>
          <a:xfrm rot="10800000">
            <a:off x="2696613" y="1412778"/>
            <a:ext cx="219114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Eksi 22"/>
          <p:cNvSpPr/>
          <p:nvPr/>
        </p:nvSpPr>
        <p:spPr>
          <a:xfrm rot="10800000">
            <a:off x="251520" y="2336106"/>
            <a:ext cx="2993436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ksi 23"/>
          <p:cNvSpPr/>
          <p:nvPr/>
        </p:nvSpPr>
        <p:spPr>
          <a:xfrm rot="10800000">
            <a:off x="0" y="3898370"/>
            <a:ext cx="3707904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 rot="10800000">
            <a:off x="251518" y="5546849"/>
            <a:ext cx="3744417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Dikdörtgen 25"/>
          <p:cNvSpPr/>
          <p:nvPr/>
        </p:nvSpPr>
        <p:spPr>
          <a:xfrm>
            <a:off x="2956924" y="803582"/>
            <a:ext cx="8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059832" y="1739353"/>
            <a:ext cx="8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3643469" y="1739353"/>
            <a:ext cx="8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206146" y="1700808"/>
            <a:ext cx="8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4887753" y="1847075"/>
            <a:ext cx="288032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eder.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Eksi 30"/>
          <p:cNvSpPr/>
          <p:nvPr/>
        </p:nvSpPr>
        <p:spPr>
          <a:xfrm>
            <a:off x="539552" y="2086619"/>
            <a:ext cx="764367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Eksi 31"/>
          <p:cNvSpPr/>
          <p:nvPr/>
        </p:nvSpPr>
        <p:spPr>
          <a:xfrm>
            <a:off x="395536" y="3642870"/>
            <a:ext cx="764367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Eksi 32"/>
          <p:cNvSpPr/>
          <p:nvPr/>
        </p:nvSpPr>
        <p:spPr>
          <a:xfrm>
            <a:off x="671768" y="5318594"/>
            <a:ext cx="764367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Aşağı Ok 5"/>
          <p:cNvSpPr/>
          <p:nvPr/>
        </p:nvSpPr>
        <p:spPr>
          <a:xfrm>
            <a:off x="1908521" y="1726912"/>
            <a:ext cx="242316" cy="732760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Aşağı Ok 33"/>
          <p:cNvSpPr/>
          <p:nvPr/>
        </p:nvSpPr>
        <p:spPr>
          <a:xfrm>
            <a:off x="2528159" y="1797320"/>
            <a:ext cx="306282" cy="2562584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Dikdörtgen 34"/>
          <p:cNvSpPr/>
          <p:nvPr/>
        </p:nvSpPr>
        <p:spPr>
          <a:xfrm>
            <a:off x="5544953" y="3047065"/>
            <a:ext cx="1798510" cy="15944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Aşağı Ok 35"/>
          <p:cNvSpPr/>
          <p:nvPr/>
        </p:nvSpPr>
        <p:spPr>
          <a:xfrm>
            <a:off x="6246212" y="4654159"/>
            <a:ext cx="342012" cy="978408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Dikdörtgen 36"/>
          <p:cNvSpPr/>
          <p:nvPr/>
        </p:nvSpPr>
        <p:spPr>
          <a:xfrm>
            <a:off x="5364088" y="5595878"/>
            <a:ext cx="280831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211 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130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31" grpId="0" animBg="1"/>
      <p:bldP spid="32" grpId="0" animBg="1"/>
      <p:bldP spid="33" grpId="0" animBg="1"/>
      <p:bldP spid="6" grpId="0" animBg="1"/>
      <p:bldP spid="34" grpId="0" animBg="1"/>
      <p:bldP spid="35" grpId="0" animBg="1"/>
      <p:bldP spid="3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71296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1534" y="886073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Çevresi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440 m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kare şeklindeki bir arsanın bir kenar uzunluğu kaç metredir?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71534" y="3464653"/>
            <a:ext cx="8928992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Karenin kenarları eşit olduğundan verilen uzunluğu dörde böleriz. Bölüm bir kenar uzunluğudur.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08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608919" y="886073"/>
            <a:ext cx="8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53952" y="893443"/>
            <a:ext cx="8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195736" y="893443"/>
            <a:ext cx="8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281170" y="1768011"/>
            <a:ext cx="8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663210" y="4210410"/>
            <a:ext cx="8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053952" y="1700808"/>
            <a:ext cx="8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053952" y="2624138"/>
            <a:ext cx="8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617101" y="2624138"/>
            <a:ext cx="8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657872" y="3356992"/>
            <a:ext cx="8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Eksi 20"/>
          <p:cNvSpPr/>
          <p:nvPr/>
        </p:nvSpPr>
        <p:spPr>
          <a:xfrm rot="16200000">
            <a:off x="1660780" y="1412776"/>
            <a:ext cx="2592288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ksi 21"/>
          <p:cNvSpPr/>
          <p:nvPr/>
        </p:nvSpPr>
        <p:spPr>
          <a:xfrm rot="10800000">
            <a:off x="2696613" y="1412778"/>
            <a:ext cx="219114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Eksi 22"/>
          <p:cNvSpPr/>
          <p:nvPr/>
        </p:nvSpPr>
        <p:spPr>
          <a:xfrm rot="10800000">
            <a:off x="251520" y="2336106"/>
            <a:ext cx="2993436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ksi 23"/>
          <p:cNvSpPr/>
          <p:nvPr/>
        </p:nvSpPr>
        <p:spPr>
          <a:xfrm rot="10800000">
            <a:off x="0" y="3898370"/>
            <a:ext cx="3707904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Dikdörtgen 25"/>
          <p:cNvSpPr/>
          <p:nvPr/>
        </p:nvSpPr>
        <p:spPr>
          <a:xfrm>
            <a:off x="2956924" y="803582"/>
            <a:ext cx="8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059832" y="1739353"/>
            <a:ext cx="8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3643469" y="1739353"/>
            <a:ext cx="8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4887753" y="1847075"/>
            <a:ext cx="288032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eder.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Eksi 30"/>
          <p:cNvSpPr/>
          <p:nvPr/>
        </p:nvSpPr>
        <p:spPr>
          <a:xfrm>
            <a:off x="539552" y="2086619"/>
            <a:ext cx="764367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Eksi 31"/>
          <p:cNvSpPr/>
          <p:nvPr/>
        </p:nvSpPr>
        <p:spPr>
          <a:xfrm>
            <a:off x="395536" y="3642870"/>
            <a:ext cx="764367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Aşağı Ok 5"/>
          <p:cNvSpPr/>
          <p:nvPr/>
        </p:nvSpPr>
        <p:spPr>
          <a:xfrm>
            <a:off x="1908521" y="1726912"/>
            <a:ext cx="242316" cy="732760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Aşağı Ok 33"/>
          <p:cNvSpPr/>
          <p:nvPr/>
        </p:nvSpPr>
        <p:spPr>
          <a:xfrm rot="16890470">
            <a:off x="3469991" y="986302"/>
            <a:ext cx="144904" cy="1563419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Dikdörtgen 34"/>
          <p:cNvSpPr/>
          <p:nvPr/>
        </p:nvSpPr>
        <p:spPr>
          <a:xfrm>
            <a:off x="5544953" y="3047065"/>
            <a:ext cx="1798510" cy="15944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Aşağı Ok 35"/>
          <p:cNvSpPr/>
          <p:nvPr/>
        </p:nvSpPr>
        <p:spPr>
          <a:xfrm>
            <a:off x="6246212" y="4654159"/>
            <a:ext cx="342012" cy="978408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Dikdörtgen 36"/>
          <p:cNvSpPr/>
          <p:nvPr/>
        </p:nvSpPr>
        <p:spPr>
          <a:xfrm>
            <a:off x="5364088" y="5595878"/>
            <a:ext cx="280831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110 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3971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31" grpId="0" animBg="1"/>
      <p:bldP spid="32" grpId="0" animBg="1"/>
      <p:bldP spid="6" grpId="0" animBg="1"/>
      <p:bldP spid="34" grpId="0" animBg="1"/>
      <p:bldP spid="35" grpId="0" animBg="1"/>
      <p:bldP spid="3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71296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1534" y="886073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Çevresi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880 m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kare şeklindeki bir üzüm bağının bir kenar uzunluğu kaç metredir?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71534" y="3464653"/>
            <a:ext cx="8928992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Karenin kenarları eşit olduğundan verilen uzunluğu dörde böleriz. Bölüm bir kenar uzunluğudur.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16093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608919" y="886073"/>
            <a:ext cx="8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53952" y="893443"/>
            <a:ext cx="8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113512" y="886073"/>
            <a:ext cx="8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281170" y="1768011"/>
            <a:ext cx="8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663210" y="4210410"/>
            <a:ext cx="8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053952" y="1700808"/>
            <a:ext cx="8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053952" y="2624138"/>
            <a:ext cx="8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617101" y="2624138"/>
            <a:ext cx="8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657872" y="3356992"/>
            <a:ext cx="8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Eksi 20"/>
          <p:cNvSpPr/>
          <p:nvPr/>
        </p:nvSpPr>
        <p:spPr>
          <a:xfrm rot="16200000">
            <a:off x="1660780" y="1412776"/>
            <a:ext cx="2592288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ksi 21"/>
          <p:cNvSpPr/>
          <p:nvPr/>
        </p:nvSpPr>
        <p:spPr>
          <a:xfrm rot="10800000">
            <a:off x="2696613" y="1412778"/>
            <a:ext cx="219114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Eksi 22"/>
          <p:cNvSpPr/>
          <p:nvPr/>
        </p:nvSpPr>
        <p:spPr>
          <a:xfrm rot="10800000">
            <a:off x="251520" y="2336106"/>
            <a:ext cx="2993436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ksi 23"/>
          <p:cNvSpPr/>
          <p:nvPr/>
        </p:nvSpPr>
        <p:spPr>
          <a:xfrm rot="10800000">
            <a:off x="0" y="3898370"/>
            <a:ext cx="3707904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Dikdörtgen 25"/>
          <p:cNvSpPr/>
          <p:nvPr/>
        </p:nvSpPr>
        <p:spPr>
          <a:xfrm>
            <a:off x="2956924" y="803582"/>
            <a:ext cx="8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059832" y="1739353"/>
            <a:ext cx="8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3643469" y="1739353"/>
            <a:ext cx="8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4887753" y="1847075"/>
            <a:ext cx="288032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eder.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Eksi 30"/>
          <p:cNvSpPr/>
          <p:nvPr/>
        </p:nvSpPr>
        <p:spPr>
          <a:xfrm>
            <a:off x="539552" y="2086619"/>
            <a:ext cx="764367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Eksi 31"/>
          <p:cNvSpPr/>
          <p:nvPr/>
        </p:nvSpPr>
        <p:spPr>
          <a:xfrm>
            <a:off x="395536" y="3642870"/>
            <a:ext cx="764367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Aşağı Ok 5"/>
          <p:cNvSpPr/>
          <p:nvPr/>
        </p:nvSpPr>
        <p:spPr>
          <a:xfrm>
            <a:off x="1908521" y="1726912"/>
            <a:ext cx="242316" cy="732760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Aşağı Ok 33"/>
          <p:cNvSpPr/>
          <p:nvPr/>
        </p:nvSpPr>
        <p:spPr>
          <a:xfrm rot="16890470">
            <a:off x="3469991" y="986302"/>
            <a:ext cx="144904" cy="1563419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Dikdörtgen 34"/>
          <p:cNvSpPr/>
          <p:nvPr/>
        </p:nvSpPr>
        <p:spPr>
          <a:xfrm>
            <a:off x="5544953" y="3047065"/>
            <a:ext cx="1798510" cy="15944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Aşağı Ok 35"/>
          <p:cNvSpPr/>
          <p:nvPr/>
        </p:nvSpPr>
        <p:spPr>
          <a:xfrm>
            <a:off x="6246212" y="4654159"/>
            <a:ext cx="342012" cy="978408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Dikdörtgen 36"/>
          <p:cNvSpPr/>
          <p:nvPr/>
        </p:nvSpPr>
        <p:spPr>
          <a:xfrm>
            <a:off x="5364088" y="5595878"/>
            <a:ext cx="280831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220 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32588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31" grpId="0" animBg="1"/>
      <p:bldP spid="32" grpId="0" animBg="1"/>
      <p:bldP spid="6" grpId="0" animBg="1"/>
      <p:bldP spid="34" grpId="0" animBg="1"/>
      <p:bldP spid="35" grpId="0" animBg="1"/>
      <p:bldP spid="3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4293096"/>
            <a:ext cx="89289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çevresini bulur, çevresi ile sıra sayısını çarparız.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966" y="886073"/>
            <a:ext cx="8928992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kenar uzunluğu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68 m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kare şeklindeki bahçenin etrafına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 sıra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tel çekilecektir. Kaç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metre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tel çekilir?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5729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60646" y="76470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7457" y="3436551"/>
            <a:ext cx="320384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 çevresi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91680" y="76470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691680" y="1556792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691138" y="242088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60646" y="242088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95536" y="2429949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712635" y="1272535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364088" y="1272535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012160" y="1281596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012160" y="2132856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105398" y="306896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5436604" y="3068959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860032" y="306895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Çarpma 19"/>
          <p:cNvSpPr/>
          <p:nvPr/>
        </p:nvSpPr>
        <p:spPr>
          <a:xfrm>
            <a:off x="215516" y="2059598"/>
            <a:ext cx="576064" cy="457200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Eksi 20"/>
          <p:cNvSpPr/>
          <p:nvPr/>
        </p:nvSpPr>
        <p:spPr>
          <a:xfrm>
            <a:off x="-248480" y="2297259"/>
            <a:ext cx="3410339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ksi 21"/>
          <p:cNvSpPr/>
          <p:nvPr/>
        </p:nvSpPr>
        <p:spPr>
          <a:xfrm>
            <a:off x="3420616" y="2881796"/>
            <a:ext cx="472048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Çarpma 22"/>
          <p:cNvSpPr/>
          <p:nvPr/>
        </p:nvSpPr>
        <p:spPr>
          <a:xfrm>
            <a:off x="4037787" y="2622973"/>
            <a:ext cx="576064" cy="457200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Dikdörtgen 23"/>
          <p:cNvSpPr/>
          <p:nvPr/>
        </p:nvSpPr>
        <p:spPr>
          <a:xfrm>
            <a:off x="4325818" y="3942894"/>
            <a:ext cx="449465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 tel çekilir.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Metin kutusu 24"/>
          <p:cNvSpPr txBox="1"/>
          <p:nvPr/>
        </p:nvSpPr>
        <p:spPr>
          <a:xfrm>
            <a:off x="1852734" y="332656"/>
            <a:ext cx="488410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/>
              <a:t>3</a:t>
            </a:r>
            <a:endParaRPr lang="tr-TR" sz="3600" dirty="0"/>
          </a:p>
        </p:txBody>
      </p:sp>
      <p:sp>
        <p:nvSpPr>
          <p:cNvPr id="27" name="Metin kutusu 26"/>
          <p:cNvSpPr txBox="1"/>
          <p:nvPr/>
        </p:nvSpPr>
        <p:spPr>
          <a:xfrm>
            <a:off x="5436604" y="814306"/>
            <a:ext cx="488410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/>
              <a:t>2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xmlns="" val="3446940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5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3386" y="3429000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Karenin dört kenarı eşit olduğundan bir kenar uzunluğunu dört ile çarparız.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3231" y="980728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kenar uzunluğu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78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karenin çevresi  kaç cm’dir?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9427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4293096"/>
            <a:ext cx="89289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çevresini bulur, çevresi ile sıra sayısını çarparız.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966" y="886073"/>
            <a:ext cx="8928992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kenar uzunluğu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89 m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kare şeklindeki okulun etrafına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 sıra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tel çekilecektir. Kaç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metre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tel çekilir?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91256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60646" y="76470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7457" y="3436551"/>
            <a:ext cx="320384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 çevresi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91680" y="76470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691680" y="1556792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691138" y="242088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60646" y="242088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95536" y="2429949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712635" y="1272535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364088" y="1272535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012160" y="1281596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012160" y="2132856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105398" y="306896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5436604" y="3068959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860032" y="306895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201919" y="305624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Çarpma 19"/>
          <p:cNvSpPr/>
          <p:nvPr/>
        </p:nvSpPr>
        <p:spPr>
          <a:xfrm>
            <a:off x="215516" y="2059598"/>
            <a:ext cx="576064" cy="457200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Eksi 20"/>
          <p:cNvSpPr/>
          <p:nvPr/>
        </p:nvSpPr>
        <p:spPr>
          <a:xfrm>
            <a:off x="-248480" y="2297259"/>
            <a:ext cx="3410339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ksi 21"/>
          <p:cNvSpPr/>
          <p:nvPr/>
        </p:nvSpPr>
        <p:spPr>
          <a:xfrm>
            <a:off x="3420616" y="2881796"/>
            <a:ext cx="472048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Çarpma 22"/>
          <p:cNvSpPr/>
          <p:nvPr/>
        </p:nvSpPr>
        <p:spPr>
          <a:xfrm>
            <a:off x="4037787" y="2622973"/>
            <a:ext cx="576064" cy="457200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Dikdörtgen 23"/>
          <p:cNvSpPr/>
          <p:nvPr/>
        </p:nvSpPr>
        <p:spPr>
          <a:xfrm>
            <a:off x="4325818" y="3942894"/>
            <a:ext cx="449465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 tel çekilir.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Metin kutusu 24"/>
          <p:cNvSpPr txBox="1"/>
          <p:nvPr/>
        </p:nvSpPr>
        <p:spPr>
          <a:xfrm>
            <a:off x="1852734" y="332656"/>
            <a:ext cx="488410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/>
              <a:t>4</a:t>
            </a:r>
            <a:endParaRPr lang="tr-TR" sz="3600" dirty="0"/>
          </a:p>
        </p:txBody>
      </p:sp>
      <p:sp>
        <p:nvSpPr>
          <p:cNvPr id="26" name="Metin kutusu 25"/>
          <p:cNvSpPr txBox="1"/>
          <p:nvPr/>
        </p:nvSpPr>
        <p:spPr>
          <a:xfrm>
            <a:off x="6130401" y="886073"/>
            <a:ext cx="488410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/>
              <a:t>2</a:t>
            </a:r>
            <a:endParaRPr lang="tr-TR" sz="3600" dirty="0"/>
          </a:p>
        </p:txBody>
      </p:sp>
      <p:sp>
        <p:nvSpPr>
          <p:cNvPr id="27" name="Metin kutusu 26"/>
          <p:cNvSpPr txBox="1"/>
          <p:nvPr/>
        </p:nvSpPr>
        <p:spPr>
          <a:xfrm>
            <a:off x="5436604" y="814306"/>
            <a:ext cx="488410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/>
              <a:t>2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xmlns="" val="3049116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5" grpId="0" animBg="1"/>
      <p:bldP spid="26" grpId="0" animBg="1"/>
      <p:bldP spid="2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4293096"/>
            <a:ext cx="89289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çevresini bulur, çevresi ile sıra sayısını çarparız.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966" y="886073"/>
            <a:ext cx="8928992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kenar uzunluğu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76 m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kare şeklindeki tarlanın etrafına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 sıra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tel çekilecektir. Kaç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metre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tel çekilir?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8103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60646" y="76470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7457" y="3436551"/>
            <a:ext cx="320384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 çevresi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91680" y="76470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691680" y="1556792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691138" y="242088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60646" y="242088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95536" y="2429949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712635" y="1272535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364088" y="1272535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012160" y="1281596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012160" y="2132856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105398" y="306896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5436604" y="3068959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860032" y="306895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201919" y="305624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Çarpma 19"/>
          <p:cNvSpPr/>
          <p:nvPr/>
        </p:nvSpPr>
        <p:spPr>
          <a:xfrm>
            <a:off x="215516" y="2059598"/>
            <a:ext cx="576064" cy="457200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Eksi 20"/>
          <p:cNvSpPr/>
          <p:nvPr/>
        </p:nvSpPr>
        <p:spPr>
          <a:xfrm>
            <a:off x="-248480" y="2297259"/>
            <a:ext cx="3410339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ksi 21"/>
          <p:cNvSpPr/>
          <p:nvPr/>
        </p:nvSpPr>
        <p:spPr>
          <a:xfrm>
            <a:off x="3420616" y="2881796"/>
            <a:ext cx="472048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Çarpma 22"/>
          <p:cNvSpPr/>
          <p:nvPr/>
        </p:nvSpPr>
        <p:spPr>
          <a:xfrm>
            <a:off x="4037787" y="2622973"/>
            <a:ext cx="576064" cy="457200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Dikdörtgen 23"/>
          <p:cNvSpPr/>
          <p:nvPr/>
        </p:nvSpPr>
        <p:spPr>
          <a:xfrm>
            <a:off x="4325818" y="3942894"/>
            <a:ext cx="449465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 tel çekilir.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Metin kutusu 24"/>
          <p:cNvSpPr txBox="1"/>
          <p:nvPr/>
        </p:nvSpPr>
        <p:spPr>
          <a:xfrm>
            <a:off x="1852734" y="332656"/>
            <a:ext cx="488410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/>
              <a:t>2</a:t>
            </a:r>
            <a:endParaRPr lang="tr-TR" sz="3600" dirty="0"/>
          </a:p>
        </p:txBody>
      </p:sp>
      <p:sp>
        <p:nvSpPr>
          <p:cNvPr id="26" name="Metin kutusu 25"/>
          <p:cNvSpPr txBox="1"/>
          <p:nvPr/>
        </p:nvSpPr>
        <p:spPr>
          <a:xfrm>
            <a:off x="6130401" y="764704"/>
            <a:ext cx="488410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/>
              <a:t>2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xmlns="" val="3919054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5" grpId="0" animBg="1"/>
      <p:bldP spid="2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4293096"/>
            <a:ext cx="89289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çevresini bulur, çevresi ile sıra sayısını çarparız.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966" y="886073"/>
            <a:ext cx="8928992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kenar uzunluğu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59 cm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kare şeklindeki panonun etrafına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 sıra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renkli ip çekilecektir. Kaç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metre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ip çekilir?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8742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60646" y="76470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7457" y="3436551"/>
            <a:ext cx="320384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 çevresi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91680" y="76470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691680" y="1556792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691138" y="242088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60646" y="242088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95536" y="2429949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712635" y="1272535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364088" y="1272535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012160" y="1281596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012160" y="2132856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105398" y="306896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5436604" y="3068959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860032" y="306895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Çarpma 19"/>
          <p:cNvSpPr/>
          <p:nvPr/>
        </p:nvSpPr>
        <p:spPr>
          <a:xfrm>
            <a:off x="215516" y="2059598"/>
            <a:ext cx="576064" cy="457200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Eksi 20"/>
          <p:cNvSpPr/>
          <p:nvPr/>
        </p:nvSpPr>
        <p:spPr>
          <a:xfrm>
            <a:off x="-248480" y="2297259"/>
            <a:ext cx="3410339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ksi 21"/>
          <p:cNvSpPr/>
          <p:nvPr/>
        </p:nvSpPr>
        <p:spPr>
          <a:xfrm>
            <a:off x="3420616" y="2881796"/>
            <a:ext cx="472048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Çarpma 22"/>
          <p:cNvSpPr/>
          <p:nvPr/>
        </p:nvSpPr>
        <p:spPr>
          <a:xfrm>
            <a:off x="4037787" y="2622973"/>
            <a:ext cx="576064" cy="457200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Dikdörtgen 23"/>
          <p:cNvSpPr/>
          <p:nvPr/>
        </p:nvSpPr>
        <p:spPr>
          <a:xfrm>
            <a:off x="4325818" y="3942894"/>
            <a:ext cx="449465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 ip çekilir.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Metin kutusu 24"/>
          <p:cNvSpPr txBox="1"/>
          <p:nvPr/>
        </p:nvSpPr>
        <p:spPr>
          <a:xfrm>
            <a:off x="1852734" y="332656"/>
            <a:ext cx="488410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/>
              <a:t>3</a:t>
            </a:r>
            <a:endParaRPr lang="tr-TR" sz="3600" dirty="0"/>
          </a:p>
        </p:txBody>
      </p:sp>
      <p:sp>
        <p:nvSpPr>
          <p:cNvPr id="26" name="Metin kutusu 25"/>
          <p:cNvSpPr txBox="1"/>
          <p:nvPr/>
        </p:nvSpPr>
        <p:spPr>
          <a:xfrm>
            <a:off x="6130401" y="886073"/>
            <a:ext cx="488410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/>
              <a:t>2</a:t>
            </a:r>
            <a:endParaRPr lang="tr-TR" sz="3600" dirty="0"/>
          </a:p>
        </p:txBody>
      </p:sp>
      <p:sp>
        <p:nvSpPr>
          <p:cNvPr id="27" name="Metin kutusu 26"/>
          <p:cNvSpPr txBox="1"/>
          <p:nvPr/>
        </p:nvSpPr>
        <p:spPr>
          <a:xfrm>
            <a:off x="5436604" y="814306"/>
            <a:ext cx="488410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/>
              <a:t>1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xmlns="" val="1998517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5" grpId="0" animBg="1"/>
      <p:bldP spid="26" grpId="0" animBg="1"/>
      <p:bldP spid="2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64704"/>
            <a:ext cx="8928992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uzun kenarı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36 cm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bir kısa kenarı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 cm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dikdörtgen şeklindeki panonun çevresi kaç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’dir?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5002" y="4077072"/>
            <a:ext cx="89289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uzun kenar ile bir kısa kenarı toplar, toplamı iki ile çarparız.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94515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370382" y="856596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14907" y="3770469"/>
            <a:ext cx="284492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iki kenarı.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74032" y="8822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70382" y="1700806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945093" y="170080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966797" y="27164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268488" y="2716468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012160" y="126876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6588224" y="128234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6588224" y="2132856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6588224" y="2996952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987345" y="2996952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5411281" y="2996952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5047894" y="3922869"/>
            <a:ext cx="375111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çevresi.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177516" y="2587090"/>
            <a:ext cx="3960440" cy="504056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Artı 24"/>
          <p:cNvSpPr/>
          <p:nvPr/>
        </p:nvSpPr>
        <p:spPr>
          <a:xfrm>
            <a:off x="692424" y="2356473"/>
            <a:ext cx="576064" cy="439599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Çarpma 25"/>
          <p:cNvSpPr/>
          <p:nvPr/>
        </p:nvSpPr>
        <p:spPr>
          <a:xfrm>
            <a:off x="5442332" y="2536450"/>
            <a:ext cx="582522" cy="360040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4943229" y="2744924"/>
            <a:ext cx="3960440" cy="504056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Metin kutusu 27"/>
          <p:cNvSpPr txBox="1"/>
          <p:nvPr/>
        </p:nvSpPr>
        <p:spPr>
          <a:xfrm>
            <a:off x="2110813" y="374388"/>
            <a:ext cx="432048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/>
              <a:t>1</a:t>
            </a:r>
            <a:endParaRPr lang="tr-TR" sz="3600" dirty="0"/>
          </a:p>
        </p:txBody>
      </p:sp>
      <p:sp>
        <p:nvSpPr>
          <p:cNvPr id="30" name="Metin kutusu 29"/>
          <p:cNvSpPr txBox="1"/>
          <p:nvPr/>
        </p:nvSpPr>
        <p:spPr>
          <a:xfrm>
            <a:off x="6707425" y="843341"/>
            <a:ext cx="432048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/>
              <a:t>1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xmlns="" val="968698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3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64704"/>
            <a:ext cx="8928992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uzun kenarı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87 m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bir kısa kenarı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69 m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dikdörtgen şeklindeki evimizin çevresi kaç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’dir?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5002" y="4077072"/>
            <a:ext cx="89289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uzun kenar ile bir kısa kenarı toplar, toplamı iki ile çarparız.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96611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370382" y="856596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14907" y="3770469"/>
            <a:ext cx="284492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 iki kenarı.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74032" y="8822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70382" y="1700806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945093" y="170080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966797" y="27164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268488" y="2716468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50302" y="271646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436096" y="126876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012160" y="126876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6588224" y="128234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6588224" y="2132856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6588224" y="2996952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987345" y="2996952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5411281" y="2996952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4471830" y="3922869"/>
            <a:ext cx="375111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 çevresi.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-180528" y="2600752"/>
            <a:ext cx="3960440" cy="504056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Artı 24"/>
          <p:cNvSpPr/>
          <p:nvPr/>
        </p:nvSpPr>
        <p:spPr>
          <a:xfrm>
            <a:off x="362270" y="2363579"/>
            <a:ext cx="576064" cy="439599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Çarpma 25"/>
          <p:cNvSpPr/>
          <p:nvPr/>
        </p:nvSpPr>
        <p:spPr>
          <a:xfrm>
            <a:off x="4682951" y="2626870"/>
            <a:ext cx="582522" cy="360040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4151141" y="2852780"/>
            <a:ext cx="3960440" cy="504056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Metin kutusu 27"/>
          <p:cNvSpPr txBox="1"/>
          <p:nvPr/>
        </p:nvSpPr>
        <p:spPr>
          <a:xfrm>
            <a:off x="2110813" y="374388"/>
            <a:ext cx="432048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/>
              <a:t>1</a:t>
            </a:r>
            <a:endParaRPr lang="tr-TR" sz="3600" dirty="0"/>
          </a:p>
        </p:txBody>
      </p:sp>
      <p:sp>
        <p:nvSpPr>
          <p:cNvPr id="30" name="Metin kutusu 29"/>
          <p:cNvSpPr txBox="1"/>
          <p:nvPr/>
        </p:nvSpPr>
        <p:spPr>
          <a:xfrm>
            <a:off x="6707425" y="843341"/>
            <a:ext cx="432048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/>
              <a:t>1</a:t>
            </a:r>
            <a:endParaRPr lang="tr-TR" sz="3600" dirty="0"/>
          </a:p>
        </p:txBody>
      </p:sp>
      <p:sp>
        <p:nvSpPr>
          <p:cNvPr id="31" name="Metin kutusu 30"/>
          <p:cNvSpPr txBox="1"/>
          <p:nvPr/>
        </p:nvSpPr>
        <p:spPr>
          <a:xfrm>
            <a:off x="6131361" y="828213"/>
            <a:ext cx="432048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/>
              <a:t>1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xmlns="" val="3308571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30" grpId="0" animBg="1"/>
      <p:bldP spid="3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480657" y="1412776"/>
            <a:ext cx="79208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131840" y="1412776"/>
            <a:ext cx="79208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131840" y="2348880"/>
            <a:ext cx="79208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131840" y="3465937"/>
            <a:ext cx="79208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458344" y="3465937"/>
            <a:ext cx="79208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835696" y="3474998"/>
            <a:ext cx="79208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139952" y="3712159"/>
            <a:ext cx="367240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eder.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Eksi 12"/>
          <p:cNvSpPr/>
          <p:nvPr/>
        </p:nvSpPr>
        <p:spPr>
          <a:xfrm>
            <a:off x="807830" y="3203956"/>
            <a:ext cx="4196218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Çarpma 13"/>
          <p:cNvSpPr/>
          <p:nvPr/>
        </p:nvSpPr>
        <p:spPr>
          <a:xfrm>
            <a:off x="1571328" y="2975356"/>
            <a:ext cx="648072" cy="457200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Metin kutusu 14"/>
          <p:cNvSpPr txBox="1"/>
          <p:nvPr/>
        </p:nvSpPr>
        <p:spPr>
          <a:xfrm>
            <a:off x="3514760" y="1043444"/>
            <a:ext cx="454793" cy="5847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/>
              <a:t>3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xmlns="" val="33422383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64704"/>
            <a:ext cx="8928992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uzun kenarı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369 m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bir kısa kenarı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248 m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dikdörtgen şeklindeki tarlanın çevresi kaç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’dir?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5002" y="4077072"/>
            <a:ext cx="89289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uzun kenar ile bir kısa kenarı toplar, toplamı iki ile çarparız.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2620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370382" y="856596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14907" y="3770469"/>
            <a:ext cx="284492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 iki kenarı.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74032" y="8822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70382" y="1700806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945093" y="170080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827584" y="856595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827584" y="170080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966797" y="27164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268488" y="2716468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50302" y="271646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436096" y="126876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012160" y="126876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6588224" y="128234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6588224" y="2132856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6588224" y="2996952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987345" y="2996952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5411281" y="2996952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4860032" y="29887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4471830" y="3922869"/>
            <a:ext cx="375111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 çevresi.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-351692" y="2600752"/>
            <a:ext cx="3960440" cy="504056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Artı 24"/>
          <p:cNvSpPr/>
          <p:nvPr/>
        </p:nvSpPr>
        <p:spPr>
          <a:xfrm>
            <a:off x="251520" y="2367291"/>
            <a:ext cx="576064" cy="439599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Çarpma 25"/>
          <p:cNvSpPr/>
          <p:nvPr/>
        </p:nvSpPr>
        <p:spPr>
          <a:xfrm>
            <a:off x="4997590" y="2626870"/>
            <a:ext cx="582522" cy="360040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4151141" y="2852780"/>
            <a:ext cx="3960440" cy="504056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Metin kutusu 27"/>
          <p:cNvSpPr txBox="1"/>
          <p:nvPr/>
        </p:nvSpPr>
        <p:spPr>
          <a:xfrm>
            <a:off x="2110813" y="374388"/>
            <a:ext cx="432048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/>
              <a:t>1</a:t>
            </a:r>
            <a:endParaRPr lang="tr-TR" sz="3600" dirty="0"/>
          </a:p>
        </p:txBody>
      </p:sp>
      <p:sp>
        <p:nvSpPr>
          <p:cNvPr id="29" name="Metin kutusu 28"/>
          <p:cNvSpPr txBox="1"/>
          <p:nvPr/>
        </p:nvSpPr>
        <p:spPr>
          <a:xfrm>
            <a:off x="1497765" y="374388"/>
            <a:ext cx="432048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/>
              <a:t>1</a:t>
            </a:r>
            <a:endParaRPr lang="tr-TR" sz="3600" dirty="0"/>
          </a:p>
        </p:txBody>
      </p:sp>
      <p:sp>
        <p:nvSpPr>
          <p:cNvPr id="30" name="Metin kutusu 29"/>
          <p:cNvSpPr txBox="1"/>
          <p:nvPr/>
        </p:nvSpPr>
        <p:spPr>
          <a:xfrm>
            <a:off x="6707425" y="843341"/>
            <a:ext cx="432048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/>
              <a:t>1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xmlns="" val="3755572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64704"/>
            <a:ext cx="8928992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uzun kenarı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279 m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bir kısa kenarı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219 m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dikdörtgen şeklindeki üzüm bahçesinin çevresi kaç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’dir?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5002" y="4077072"/>
            <a:ext cx="89289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uzun kenar ile bir kısa kenarı toplar, toplamı iki ile çarparız.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67042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370382" y="856596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14907" y="3770469"/>
            <a:ext cx="284492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 iki kenarı.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74032" y="8822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70382" y="1700806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945093" y="170080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827584" y="856595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827584" y="170080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966797" y="27164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268488" y="2716468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50302" y="271646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436096" y="126876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012160" y="126876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6588224" y="128234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6588224" y="2132856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6588224" y="2996952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987345" y="2996952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5411281" y="2996952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4471830" y="3922869"/>
            <a:ext cx="375111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 çevresi.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-351692" y="2600752"/>
            <a:ext cx="3960440" cy="504056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Artı 24"/>
          <p:cNvSpPr/>
          <p:nvPr/>
        </p:nvSpPr>
        <p:spPr>
          <a:xfrm>
            <a:off x="251520" y="2367291"/>
            <a:ext cx="576064" cy="439599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Çarpma 25"/>
          <p:cNvSpPr/>
          <p:nvPr/>
        </p:nvSpPr>
        <p:spPr>
          <a:xfrm>
            <a:off x="4572000" y="2647017"/>
            <a:ext cx="582522" cy="360040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4151141" y="2852780"/>
            <a:ext cx="3960440" cy="504056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Metin kutusu 27"/>
          <p:cNvSpPr txBox="1"/>
          <p:nvPr/>
        </p:nvSpPr>
        <p:spPr>
          <a:xfrm>
            <a:off x="2110813" y="374388"/>
            <a:ext cx="432048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/>
              <a:t>1</a:t>
            </a:r>
            <a:endParaRPr lang="tr-TR" sz="3600" dirty="0"/>
          </a:p>
        </p:txBody>
      </p:sp>
      <p:sp>
        <p:nvSpPr>
          <p:cNvPr id="30" name="Metin kutusu 29"/>
          <p:cNvSpPr txBox="1"/>
          <p:nvPr/>
        </p:nvSpPr>
        <p:spPr>
          <a:xfrm>
            <a:off x="6707425" y="843341"/>
            <a:ext cx="432048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/>
              <a:t>1</a:t>
            </a:r>
            <a:endParaRPr lang="tr-TR" sz="3600" dirty="0"/>
          </a:p>
        </p:txBody>
      </p:sp>
      <p:sp>
        <p:nvSpPr>
          <p:cNvPr id="31" name="Metin kutusu 30"/>
          <p:cNvSpPr txBox="1"/>
          <p:nvPr/>
        </p:nvSpPr>
        <p:spPr>
          <a:xfrm>
            <a:off x="6131361" y="828213"/>
            <a:ext cx="432048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/>
              <a:t>1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xmlns="" val="2339738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30" grpId="0" animBg="1"/>
      <p:bldP spid="3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19269" y="0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95875" y="836712"/>
            <a:ext cx="8928992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Çevresi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206 cm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dikdörtgen şeklindeki bir masanın  bir kısa kenarı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35 cm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ise bir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uzun kenarı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kaç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’dir?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76605" y="4437112"/>
            <a:ext cx="89289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Önce kısa kenarın toplamını bulur, toplamdan çıkarır, kalanı ikiye böleriz.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4642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4205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55576" y="764704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 rot="2170048">
            <a:off x="-112067" y="4492191"/>
            <a:ext cx="423974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kısa kenarı</a:t>
            </a:r>
            <a:endParaRPr lang="tr-TR" sz="2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403648" y="767408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37725" y="1556927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340766" y="2425146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767543" y="2425145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699792" y="906435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267539" y="906435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841980" y="886073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841980" y="1768072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3214192" y="1768071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841980" y="2572590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196612" y="2572589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627242" y="2572590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Eksi 20"/>
          <p:cNvSpPr/>
          <p:nvPr/>
        </p:nvSpPr>
        <p:spPr>
          <a:xfrm>
            <a:off x="-354463" y="2322556"/>
            <a:ext cx="2838231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Çarpma 21"/>
          <p:cNvSpPr/>
          <p:nvPr/>
        </p:nvSpPr>
        <p:spPr>
          <a:xfrm>
            <a:off x="68390" y="2064758"/>
            <a:ext cx="592865" cy="504056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Eksi 22"/>
          <p:cNvSpPr/>
          <p:nvPr/>
        </p:nvSpPr>
        <p:spPr>
          <a:xfrm>
            <a:off x="2362638" y="2286934"/>
            <a:ext cx="529208" cy="48235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ksi 23"/>
          <p:cNvSpPr/>
          <p:nvPr/>
        </p:nvSpPr>
        <p:spPr>
          <a:xfrm>
            <a:off x="1979712" y="2425146"/>
            <a:ext cx="3056724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5148064" y="674001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723111" y="671081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300192" y="668855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7111821" y="1518266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5755704" y="2269321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5158882" y="2271924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5716926" y="1362252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7673350" y="1531965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7110064" y="667725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158882" y="1388242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5716926" y="2932976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6376089" y="2927630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5757054" y="3730329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Eksi 37"/>
          <p:cNvSpPr/>
          <p:nvPr/>
        </p:nvSpPr>
        <p:spPr>
          <a:xfrm rot="5400000">
            <a:off x="5786063" y="1458144"/>
            <a:ext cx="2628931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Eksi 38"/>
          <p:cNvSpPr/>
          <p:nvPr/>
        </p:nvSpPr>
        <p:spPr>
          <a:xfrm>
            <a:off x="6876256" y="1355264"/>
            <a:ext cx="1804527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0" name="Eksi 39"/>
          <p:cNvSpPr/>
          <p:nvPr/>
        </p:nvSpPr>
        <p:spPr>
          <a:xfrm>
            <a:off x="4347523" y="2025901"/>
            <a:ext cx="3056724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Eksi 40"/>
          <p:cNvSpPr/>
          <p:nvPr/>
        </p:nvSpPr>
        <p:spPr>
          <a:xfrm>
            <a:off x="4602291" y="3588253"/>
            <a:ext cx="3056724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2" name="Eksi 41"/>
          <p:cNvSpPr/>
          <p:nvPr/>
        </p:nvSpPr>
        <p:spPr>
          <a:xfrm>
            <a:off x="4684914" y="1901736"/>
            <a:ext cx="529208" cy="48235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Dikdörtgen 43"/>
          <p:cNvSpPr/>
          <p:nvPr/>
        </p:nvSpPr>
        <p:spPr>
          <a:xfrm>
            <a:off x="6428146" y="3711149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0" name="Eksi 49"/>
          <p:cNvSpPr/>
          <p:nvPr/>
        </p:nvSpPr>
        <p:spPr>
          <a:xfrm>
            <a:off x="4985455" y="3393933"/>
            <a:ext cx="529208" cy="48235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1" name="Metin kutusu 50"/>
          <p:cNvSpPr txBox="1"/>
          <p:nvPr/>
        </p:nvSpPr>
        <p:spPr>
          <a:xfrm>
            <a:off x="1631639" y="344559"/>
            <a:ext cx="492089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/>
              <a:t>1</a:t>
            </a:r>
            <a:endParaRPr lang="tr-TR" sz="3600" dirty="0"/>
          </a:p>
        </p:txBody>
      </p:sp>
      <p:sp>
        <p:nvSpPr>
          <p:cNvPr id="52" name="Dikdörtgen 51"/>
          <p:cNvSpPr/>
          <p:nvPr/>
        </p:nvSpPr>
        <p:spPr>
          <a:xfrm>
            <a:off x="6323622" y="2275903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3" name="Dikdörtgen 52"/>
          <p:cNvSpPr/>
          <p:nvPr/>
        </p:nvSpPr>
        <p:spPr>
          <a:xfrm rot="3236089">
            <a:off x="2341915" y="4789625"/>
            <a:ext cx="3982539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uzun kenarı</a:t>
            </a:r>
            <a:endParaRPr lang="tr-TR" sz="2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4" name="Dikdörtgen 53"/>
          <p:cNvSpPr/>
          <p:nvPr/>
        </p:nvSpPr>
        <p:spPr>
          <a:xfrm rot="4142652">
            <a:off x="6493001" y="3868123"/>
            <a:ext cx="3982539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bir kenarı</a:t>
            </a:r>
            <a:endParaRPr lang="tr-TR" sz="2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92087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2" fill="hold">
                      <p:stCondLst>
                        <p:cond delay="indefinite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0" fill="hold">
                      <p:stCondLst>
                        <p:cond delay="indefinite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6" fill="hold">
                      <p:stCondLst>
                        <p:cond delay="indefinite"/>
                      </p:stCondLst>
                      <p:childTnLst>
                        <p:par>
                          <p:cTn id="337" fill="hold">
                            <p:stCondLst>
                              <p:cond delay="0"/>
                            </p:stCondLst>
                            <p:childTnLst>
                              <p:par>
                                <p:cTn id="3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4" fill="hold">
                      <p:stCondLst>
                        <p:cond delay="indefinite"/>
                      </p:stCondLst>
                      <p:childTnLst>
                        <p:par>
                          <p:cTn id="345" fill="hold">
                            <p:stCondLst>
                              <p:cond delay="0"/>
                            </p:stCondLst>
                            <p:childTnLst>
                              <p:par>
                                <p:cTn id="34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2" fill="hold">
                      <p:stCondLst>
                        <p:cond delay="indefinite"/>
                      </p:stCondLst>
                      <p:childTnLst>
                        <p:par>
                          <p:cTn id="353" fill="hold">
                            <p:stCondLst>
                              <p:cond delay="0"/>
                            </p:stCondLst>
                            <p:childTnLst>
                              <p:par>
                                <p:cTn id="35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1" fill="hold">
                      <p:stCondLst>
                        <p:cond delay="indefinite"/>
                      </p:stCondLst>
                      <p:childTnLst>
                        <p:par>
                          <p:cTn id="362" fill="hold">
                            <p:stCondLst>
                              <p:cond delay="0"/>
                            </p:stCondLst>
                            <p:childTnLst>
                              <p:par>
                                <p:cTn id="36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0" fill="hold">
                      <p:stCondLst>
                        <p:cond delay="indefinite"/>
                      </p:stCondLst>
                      <p:childTnLst>
                        <p:par>
                          <p:cTn id="371" fill="hold">
                            <p:stCondLst>
                              <p:cond delay="0"/>
                            </p:stCondLst>
                            <p:childTnLst>
                              <p:par>
                                <p:cTn id="37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9" fill="hold">
                      <p:stCondLst>
                        <p:cond delay="indefinite"/>
                      </p:stCondLst>
                      <p:childTnLst>
                        <p:par>
                          <p:cTn id="380" fill="hold">
                            <p:stCondLst>
                              <p:cond delay="0"/>
                            </p:stCondLst>
                            <p:childTnLst>
                              <p:par>
                                <p:cTn id="38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50" grpId="0" animBg="1"/>
      <p:bldP spid="5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19269" y="0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95875" y="836712"/>
            <a:ext cx="8928992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Çevresi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328 cm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dikdörtgen şeklindeki bir çerçevenin  bir kısa kenarı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72 cm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ise bir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uzun kenarı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kaç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’dir?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76605" y="4437112"/>
            <a:ext cx="89289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Önce kısa kenarın toplamını bulur, toplamdan çıkarır, kalanı ikiye böleriz.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49921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4205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55576" y="764704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 rot="2170048">
            <a:off x="-112067" y="4492191"/>
            <a:ext cx="423974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kısa kenarı</a:t>
            </a:r>
            <a:endParaRPr lang="tr-TR" sz="2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403648" y="767408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37725" y="1556927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340766" y="2425146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767543" y="2425145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29207" y="2425146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699792" y="906435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267539" y="906435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841980" y="886073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841980" y="1768072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3214192" y="1768071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627784" y="1766662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995936" y="2572590"/>
            <a:ext cx="71014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196612" y="2572589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627242" y="2572590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Eksi 20"/>
          <p:cNvSpPr/>
          <p:nvPr/>
        </p:nvSpPr>
        <p:spPr>
          <a:xfrm>
            <a:off x="-354463" y="2322556"/>
            <a:ext cx="2838231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Çarpma 21"/>
          <p:cNvSpPr/>
          <p:nvPr/>
        </p:nvSpPr>
        <p:spPr>
          <a:xfrm>
            <a:off x="68390" y="2064758"/>
            <a:ext cx="592865" cy="504056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Eksi 22"/>
          <p:cNvSpPr/>
          <p:nvPr/>
        </p:nvSpPr>
        <p:spPr>
          <a:xfrm>
            <a:off x="2362638" y="2286934"/>
            <a:ext cx="529208" cy="48235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ksi 23"/>
          <p:cNvSpPr/>
          <p:nvPr/>
        </p:nvSpPr>
        <p:spPr>
          <a:xfrm>
            <a:off x="1979712" y="2425146"/>
            <a:ext cx="3056724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5148064" y="674001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723111" y="671081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300192" y="668855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7111821" y="1518266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5755704" y="2269321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5158882" y="2271924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5716926" y="1362252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7673350" y="1531965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7110064" y="667725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158882" y="1388242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6376089" y="2927630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Eksi 37"/>
          <p:cNvSpPr/>
          <p:nvPr/>
        </p:nvSpPr>
        <p:spPr>
          <a:xfrm rot="5400000">
            <a:off x="5786063" y="1458144"/>
            <a:ext cx="2628931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Eksi 38"/>
          <p:cNvSpPr/>
          <p:nvPr/>
        </p:nvSpPr>
        <p:spPr>
          <a:xfrm>
            <a:off x="6876256" y="1355264"/>
            <a:ext cx="1804527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0" name="Eksi 39"/>
          <p:cNvSpPr/>
          <p:nvPr/>
        </p:nvSpPr>
        <p:spPr>
          <a:xfrm>
            <a:off x="4347523" y="2025901"/>
            <a:ext cx="3056724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Eksi 40"/>
          <p:cNvSpPr/>
          <p:nvPr/>
        </p:nvSpPr>
        <p:spPr>
          <a:xfrm>
            <a:off x="4602291" y="3588253"/>
            <a:ext cx="3056724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2" name="Eksi 41"/>
          <p:cNvSpPr/>
          <p:nvPr/>
        </p:nvSpPr>
        <p:spPr>
          <a:xfrm>
            <a:off x="4684914" y="1901736"/>
            <a:ext cx="529208" cy="48235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Dikdörtgen 43"/>
          <p:cNvSpPr/>
          <p:nvPr/>
        </p:nvSpPr>
        <p:spPr>
          <a:xfrm>
            <a:off x="6428146" y="3711149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0" name="Eksi 49"/>
          <p:cNvSpPr/>
          <p:nvPr/>
        </p:nvSpPr>
        <p:spPr>
          <a:xfrm>
            <a:off x="4985455" y="3393933"/>
            <a:ext cx="529208" cy="48235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2" name="Dikdörtgen 51"/>
          <p:cNvSpPr/>
          <p:nvPr/>
        </p:nvSpPr>
        <p:spPr>
          <a:xfrm>
            <a:off x="6323622" y="2275903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3" name="Dikdörtgen 52"/>
          <p:cNvSpPr/>
          <p:nvPr/>
        </p:nvSpPr>
        <p:spPr>
          <a:xfrm rot="3236089">
            <a:off x="2341915" y="4789625"/>
            <a:ext cx="3982539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uzun kenarı</a:t>
            </a:r>
            <a:endParaRPr lang="tr-TR" sz="2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4" name="Dikdörtgen 53"/>
          <p:cNvSpPr/>
          <p:nvPr/>
        </p:nvSpPr>
        <p:spPr>
          <a:xfrm rot="4142652">
            <a:off x="6493001" y="3868123"/>
            <a:ext cx="3982539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bir kenarı</a:t>
            </a:r>
            <a:endParaRPr lang="tr-TR" sz="2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0507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2" fill="hold">
                      <p:stCondLst>
                        <p:cond delay="indefinite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0" fill="hold">
                      <p:stCondLst>
                        <p:cond delay="indefinite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8" fill="hold">
                      <p:stCondLst>
                        <p:cond delay="indefinite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6" fill="hold">
                      <p:stCondLst>
                        <p:cond delay="indefinite"/>
                      </p:stCondLst>
                      <p:childTnLst>
                        <p:par>
                          <p:cTn id="337" fill="hold">
                            <p:stCondLst>
                              <p:cond delay="0"/>
                            </p:stCondLst>
                            <p:childTnLst>
                              <p:par>
                                <p:cTn id="3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4" fill="hold">
                      <p:stCondLst>
                        <p:cond delay="indefinite"/>
                      </p:stCondLst>
                      <p:childTnLst>
                        <p:par>
                          <p:cTn id="345" fill="hold">
                            <p:stCondLst>
                              <p:cond delay="0"/>
                            </p:stCondLst>
                            <p:childTnLst>
                              <p:par>
                                <p:cTn id="3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>
                      <p:stCondLst>
                        <p:cond delay="indefinite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2" fill="hold">
                      <p:stCondLst>
                        <p:cond delay="indefinite"/>
                      </p:stCondLst>
                      <p:childTnLst>
                        <p:par>
                          <p:cTn id="363" fill="hold">
                            <p:stCondLst>
                              <p:cond delay="0"/>
                            </p:stCondLst>
                            <p:childTnLst>
                              <p:par>
                                <p:cTn id="36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5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19269" y="0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95875" y="836712"/>
            <a:ext cx="8928992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Çevresi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262 m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dikdörtgen şeklindeki bir arsanın  bir kısa kenarı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46 m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ise bir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uzun kenarı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kaç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’dir?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76605" y="4077072"/>
            <a:ext cx="89289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Önce kısa kenarın toplamını bulur, toplamdan çıkarır, kalanı ikiye böleriz.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8862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4205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55576" y="764704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 rot="2170048">
            <a:off x="-112067" y="4492191"/>
            <a:ext cx="423974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kısa kenarı</a:t>
            </a:r>
            <a:endParaRPr lang="tr-TR" sz="2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403648" y="767408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37725" y="1556927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340766" y="2425146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767543" y="2425145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699792" y="906435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267539" y="906435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841980" y="886073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841980" y="1768072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3214192" y="1768071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841980" y="2572590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196612" y="2572589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627242" y="2572590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Eksi 20"/>
          <p:cNvSpPr/>
          <p:nvPr/>
        </p:nvSpPr>
        <p:spPr>
          <a:xfrm>
            <a:off x="-354463" y="2322556"/>
            <a:ext cx="2838231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Çarpma 21"/>
          <p:cNvSpPr/>
          <p:nvPr/>
        </p:nvSpPr>
        <p:spPr>
          <a:xfrm>
            <a:off x="68390" y="2064758"/>
            <a:ext cx="592865" cy="504056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Eksi 22"/>
          <p:cNvSpPr/>
          <p:nvPr/>
        </p:nvSpPr>
        <p:spPr>
          <a:xfrm>
            <a:off x="2362638" y="2286934"/>
            <a:ext cx="529208" cy="48235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ksi 23"/>
          <p:cNvSpPr/>
          <p:nvPr/>
        </p:nvSpPr>
        <p:spPr>
          <a:xfrm>
            <a:off x="1979712" y="2425146"/>
            <a:ext cx="3056724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5148064" y="674001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723111" y="671081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300192" y="668855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7111821" y="1518266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5755704" y="2269321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5158882" y="2271924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5716926" y="1362252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7673350" y="1531965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7110064" y="667725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158882" y="1388242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5716926" y="2932976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6376089" y="2927630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5757054" y="3730329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Eksi 37"/>
          <p:cNvSpPr/>
          <p:nvPr/>
        </p:nvSpPr>
        <p:spPr>
          <a:xfrm rot="5400000">
            <a:off x="5786063" y="1458144"/>
            <a:ext cx="2628931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Eksi 38"/>
          <p:cNvSpPr/>
          <p:nvPr/>
        </p:nvSpPr>
        <p:spPr>
          <a:xfrm>
            <a:off x="6876256" y="1355264"/>
            <a:ext cx="1804527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0" name="Eksi 39"/>
          <p:cNvSpPr/>
          <p:nvPr/>
        </p:nvSpPr>
        <p:spPr>
          <a:xfrm>
            <a:off x="4347523" y="2025901"/>
            <a:ext cx="3056724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Eksi 40"/>
          <p:cNvSpPr/>
          <p:nvPr/>
        </p:nvSpPr>
        <p:spPr>
          <a:xfrm>
            <a:off x="4602291" y="3588253"/>
            <a:ext cx="3056724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2" name="Eksi 41"/>
          <p:cNvSpPr/>
          <p:nvPr/>
        </p:nvSpPr>
        <p:spPr>
          <a:xfrm>
            <a:off x="4684914" y="1901736"/>
            <a:ext cx="529208" cy="48235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Dikdörtgen 43"/>
          <p:cNvSpPr/>
          <p:nvPr/>
        </p:nvSpPr>
        <p:spPr>
          <a:xfrm>
            <a:off x="6428146" y="3711149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0" name="Eksi 49"/>
          <p:cNvSpPr/>
          <p:nvPr/>
        </p:nvSpPr>
        <p:spPr>
          <a:xfrm>
            <a:off x="4985455" y="3393933"/>
            <a:ext cx="529208" cy="48235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1" name="Metin kutusu 50"/>
          <p:cNvSpPr txBox="1"/>
          <p:nvPr/>
        </p:nvSpPr>
        <p:spPr>
          <a:xfrm>
            <a:off x="1631639" y="344559"/>
            <a:ext cx="492089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/>
              <a:t>1</a:t>
            </a:r>
            <a:endParaRPr lang="tr-TR" sz="3600" dirty="0"/>
          </a:p>
        </p:txBody>
      </p:sp>
      <p:sp>
        <p:nvSpPr>
          <p:cNvPr id="52" name="Dikdörtgen 51"/>
          <p:cNvSpPr/>
          <p:nvPr/>
        </p:nvSpPr>
        <p:spPr>
          <a:xfrm>
            <a:off x="6323622" y="2275903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3" name="Dikdörtgen 52"/>
          <p:cNvSpPr/>
          <p:nvPr/>
        </p:nvSpPr>
        <p:spPr>
          <a:xfrm rot="3236089">
            <a:off x="2341915" y="4789625"/>
            <a:ext cx="3982539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uzun kenarı</a:t>
            </a:r>
            <a:endParaRPr lang="tr-TR" sz="2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4" name="Dikdörtgen 53"/>
          <p:cNvSpPr/>
          <p:nvPr/>
        </p:nvSpPr>
        <p:spPr>
          <a:xfrm rot="4142652">
            <a:off x="6493001" y="3868123"/>
            <a:ext cx="3982539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bir kenarı</a:t>
            </a:r>
            <a:endParaRPr lang="tr-TR" sz="2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48363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2" fill="hold">
                      <p:stCondLst>
                        <p:cond delay="indefinite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0" fill="hold">
                      <p:stCondLst>
                        <p:cond delay="indefinite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6" fill="hold">
                      <p:stCondLst>
                        <p:cond delay="indefinite"/>
                      </p:stCondLst>
                      <p:childTnLst>
                        <p:par>
                          <p:cTn id="337" fill="hold">
                            <p:stCondLst>
                              <p:cond delay="0"/>
                            </p:stCondLst>
                            <p:childTnLst>
                              <p:par>
                                <p:cTn id="3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4" fill="hold">
                      <p:stCondLst>
                        <p:cond delay="indefinite"/>
                      </p:stCondLst>
                      <p:childTnLst>
                        <p:par>
                          <p:cTn id="345" fill="hold">
                            <p:stCondLst>
                              <p:cond delay="0"/>
                            </p:stCondLst>
                            <p:childTnLst>
                              <p:par>
                                <p:cTn id="34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2" fill="hold">
                      <p:stCondLst>
                        <p:cond delay="indefinite"/>
                      </p:stCondLst>
                      <p:childTnLst>
                        <p:par>
                          <p:cTn id="353" fill="hold">
                            <p:stCondLst>
                              <p:cond delay="0"/>
                            </p:stCondLst>
                            <p:childTnLst>
                              <p:par>
                                <p:cTn id="35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1" fill="hold">
                      <p:stCondLst>
                        <p:cond delay="indefinite"/>
                      </p:stCondLst>
                      <p:childTnLst>
                        <p:par>
                          <p:cTn id="362" fill="hold">
                            <p:stCondLst>
                              <p:cond delay="0"/>
                            </p:stCondLst>
                            <p:childTnLst>
                              <p:par>
                                <p:cTn id="36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0" fill="hold">
                      <p:stCondLst>
                        <p:cond delay="indefinite"/>
                      </p:stCondLst>
                      <p:childTnLst>
                        <p:par>
                          <p:cTn id="371" fill="hold">
                            <p:stCondLst>
                              <p:cond delay="0"/>
                            </p:stCondLst>
                            <p:childTnLst>
                              <p:par>
                                <p:cTn id="37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9" fill="hold">
                      <p:stCondLst>
                        <p:cond delay="indefinite"/>
                      </p:stCondLst>
                      <p:childTnLst>
                        <p:par>
                          <p:cTn id="380" fill="hold">
                            <p:stCondLst>
                              <p:cond delay="0"/>
                            </p:stCondLst>
                            <p:childTnLst>
                              <p:par>
                                <p:cTn id="38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50" grpId="0" animBg="1"/>
      <p:bldP spid="5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83231" y="3781495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Karenin dört kenarı eşit olduğundan bir kenar uzunluğunu dört ile çarparız.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3231" y="980728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kenar uzunluğu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149 m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 şeklindeki bahçenin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çevresi  kaç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m’dir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8113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19269" y="0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95875" y="836712"/>
            <a:ext cx="8928992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Çevresi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318 m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dikdörtgen şeklindeki bir bahçenin  bir kısa kenarı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64 m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ise bir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uzun kenarı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kaç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’dir?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76605" y="4437112"/>
            <a:ext cx="89289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Önce kısa kenarın toplamını bulur, toplamdan çıkarır, kalanı ikiye böleriz.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81568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4205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55576" y="764704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 rot="2170048">
            <a:off x="-112067" y="4492191"/>
            <a:ext cx="423974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kısa kenarı</a:t>
            </a:r>
            <a:endParaRPr lang="tr-TR" sz="2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403648" y="767408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37725" y="1556927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340766" y="2425146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767543" y="2425145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29207" y="2425146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699792" y="906435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267539" y="906435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841980" y="886073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841980" y="1768072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3214192" y="1768071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627784" y="1766662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841980" y="2572590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196612" y="2572589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627242" y="2572590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Eksi 20"/>
          <p:cNvSpPr/>
          <p:nvPr/>
        </p:nvSpPr>
        <p:spPr>
          <a:xfrm>
            <a:off x="-354463" y="2322556"/>
            <a:ext cx="2838231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Çarpma 21"/>
          <p:cNvSpPr/>
          <p:nvPr/>
        </p:nvSpPr>
        <p:spPr>
          <a:xfrm>
            <a:off x="68390" y="2064758"/>
            <a:ext cx="592865" cy="504056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Eksi 22"/>
          <p:cNvSpPr/>
          <p:nvPr/>
        </p:nvSpPr>
        <p:spPr>
          <a:xfrm>
            <a:off x="2362638" y="2286934"/>
            <a:ext cx="529208" cy="48235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ksi 23"/>
          <p:cNvSpPr/>
          <p:nvPr/>
        </p:nvSpPr>
        <p:spPr>
          <a:xfrm>
            <a:off x="1979712" y="2425146"/>
            <a:ext cx="3056724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5148064" y="674001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723111" y="671081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300192" y="668855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7111821" y="1518266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5755704" y="2269321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5158882" y="2271924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5716926" y="1362252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7673350" y="1531965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7110064" y="667725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158882" y="1388242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5716926" y="2932976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6376089" y="2927630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5757054" y="3730329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Eksi 37"/>
          <p:cNvSpPr/>
          <p:nvPr/>
        </p:nvSpPr>
        <p:spPr>
          <a:xfrm rot="5400000">
            <a:off x="5786063" y="1458144"/>
            <a:ext cx="2628931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Eksi 38"/>
          <p:cNvSpPr/>
          <p:nvPr/>
        </p:nvSpPr>
        <p:spPr>
          <a:xfrm>
            <a:off x="6876256" y="1355264"/>
            <a:ext cx="1804527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0" name="Eksi 39"/>
          <p:cNvSpPr/>
          <p:nvPr/>
        </p:nvSpPr>
        <p:spPr>
          <a:xfrm>
            <a:off x="4347523" y="2025901"/>
            <a:ext cx="3056724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Eksi 40"/>
          <p:cNvSpPr/>
          <p:nvPr/>
        </p:nvSpPr>
        <p:spPr>
          <a:xfrm>
            <a:off x="4602291" y="3588253"/>
            <a:ext cx="3056724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2" name="Eksi 41"/>
          <p:cNvSpPr/>
          <p:nvPr/>
        </p:nvSpPr>
        <p:spPr>
          <a:xfrm>
            <a:off x="4684914" y="1901736"/>
            <a:ext cx="529208" cy="48235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Dikdörtgen 43"/>
          <p:cNvSpPr/>
          <p:nvPr/>
        </p:nvSpPr>
        <p:spPr>
          <a:xfrm>
            <a:off x="6428146" y="3711149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0" name="Eksi 49"/>
          <p:cNvSpPr/>
          <p:nvPr/>
        </p:nvSpPr>
        <p:spPr>
          <a:xfrm>
            <a:off x="4985455" y="3393933"/>
            <a:ext cx="529208" cy="48235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2" name="Dikdörtgen 51"/>
          <p:cNvSpPr/>
          <p:nvPr/>
        </p:nvSpPr>
        <p:spPr>
          <a:xfrm>
            <a:off x="6323622" y="2275903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3" name="Dikdörtgen 52"/>
          <p:cNvSpPr/>
          <p:nvPr/>
        </p:nvSpPr>
        <p:spPr>
          <a:xfrm rot="3236089">
            <a:off x="2341915" y="4789625"/>
            <a:ext cx="3982539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uzun kenarı</a:t>
            </a:r>
            <a:endParaRPr lang="tr-TR" sz="2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4" name="Dikdörtgen 53"/>
          <p:cNvSpPr/>
          <p:nvPr/>
        </p:nvSpPr>
        <p:spPr>
          <a:xfrm rot="4142652">
            <a:off x="6493001" y="3868123"/>
            <a:ext cx="3982539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bir kenarı</a:t>
            </a:r>
            <a:endParaRPr lang="tr-TR" sz="2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63338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2" fill="hold">
                      <p:stCondLst>
                        <p:cond delay="indefinite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0" fill="hold">
                      <p:stCondLst>
                        <p:cond delay="indefinite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8" fill="hold">
                      <p:stCondLst>
                        <p:cond delay="indefinite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7" fill="hold">
                      <p:stCondLst>
                        <p:cond delay="indefinite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5" fill="hold">
                      <p:stCondLst>
                        <p:cond delay="indefinite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>
                      <p:stCondLst>
                        <p:cond delay="indefinite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2" fill="hold">
                      <p:stCondLst>
                        <p:cond delay="indefinite"/>
                      </p:stCondLst>
                      <p:childTnLst>
                        <p:par>
                          <p:cTn id="363" fill="hold">
                            <p:stCondLst>
                              <p:cond delay="0"/>
                            </p:stCondLst>
                            <p:childTnLst>
                              <p:par>
                                <p:cTn id="36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1" fill="hold">
                      <p:stCondLst>
                        <p:cond delay="indefinite"/>
                      </p:stCondLst>
                      <p:childTnLst>
                        <p:par>
                          <p:cTn id="372" fill="hold">
                            <p:stCondLst>
                              <p:cond delay="0"/>
                            </p:stCondLst>
                            <p:childTnLst>
                              <p:par>
                                <p:cTn id="3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0" fill="hold">
                      <p:stCondLst>
                        <p:cond delay="indefinite"/>
                      </p:stCondLst>
                      <p:childTnLst>
                        <p:par>
                          <p:cTn id="381" fill="hold">
                            <p:stCondLst>
                              <p:cond delay="0"/>
                            </p:stCondLst>
                            <p:childTnLst>
                              <p:par>
                                <p:cTn id="38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50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ÇEVRE PROBLEMLERİ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08" y="414908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0735" y="2564904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3-A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SINIFI 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6028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480657" y="1412776"/>
            <a:ext cx="79208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131840" y="1412776"/>
            <a:ext cx="79208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131840" y="2348880"/>
            <a:ext cx="79208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131840" y="3465937"/>
            <a:ext cx="79208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458344" y="3465937"/>
            <a:ext cx="79208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835696" y="3474998"/>
            <a:ext cx="79208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211960" y="3759603"/>
            <a:ext cx="288032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 eder.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Eksi 12"/>
          <p:cNvSpPr/>
          <p:nvPr/>
        </p:nvSpPr>
        <p:spPr>
          <a:xfrm>
            <a:off x="197514" y="3186966"/>
            <a:ext cx="586865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Çarpma 13"/>
          <p:cNvSpPr/>
          <p:nvPr/>
        </p:nvSpPr>
        <p:spPr>
          <a:xfrm>
            <a:off x="1187624" y="2958366"/>
            <a:ext cx="648072" cy="457200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Metin kutusu 14"/>
          <p:cNvSpPr txBox="1"/>
          <p:nvPr/>
        </p:nvSpPr>
        <p:spPr>
          <a:xfrm>
            <a:off x="3514760" y="1043444"/>
            <a:ext cx="454793" cy="5847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/>
              <a:t>3</a:t>
            </a:r>
            <a:endParaRPr lang="tr-TR" sz="3200" dirty="0"/>
          </a:p>
        </p:txBody>
      </p:sp>
      <p:sp>
        <p:nvSpPr>
          <p:cNvPr id="16" name="Metin kutusu 15"/>
          <p:cNvSpPr txBox="1"/>
          <p:nvPr/>
        </p:nvSpPr>
        <p:spPr>
          <a:xfrm>
            <a:off x="2727795" y="1043444"/>
            <a:ext cx="454793" cy="5847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/>
              <a:t>1</a:t>
            </a:r>
            <a:endParaRPr lang="tr-TR" sz="3200" dirty="0"/>
          </a:p>
        </p:txBody>
      </p:sp>
      <p:sp>
        <p:nvSpPr>
          <p:cNvPr id="17" name="Dikdörtgen 16"/>
          <p:cNvSpPr/>
          <p:nvPr/>
        </p:nvSpPr>
        <p:spPr>
          <a:xfrm>
            <a:off x="1803207" y="1412776"/>
            <a:ext cx="79208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05898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83231" y="3781495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Karenin dört kenarı eşit olduğundan bir kenar uzunluğunu dört ile çarparız.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3231" y="980728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kenar uzunluğu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167 m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 şeklindeki tarlanın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çevresi  kaç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m’dir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76835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480657" y="1412776"/>
            <a:ext cx="79208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131840" y="1412776"/>
            <a:ext cx="79208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131840" y="2348880"/>
            <a:ext cx="79208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131840" y="3465937"/>
            <a:ext cx="79208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458344" y="3465937"/>
            <a:ext cx="79208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835696" y="3474998"/>
            <a:ext cx="79208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006687" y="3635214"/>
            <a:ext cx="288032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 eder.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Eksi 12"/>
          <p:cNvSpPr/>
          <p:nvPr/>
        </p:nvSpPr>
        <p:spPr>
          <a:xfrm>
            <a:off x="695940" y="3186966"/>
            <a:ext cx="451850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Çarpma 13"/>
          <p:cNvSpPr/>
          <p:nvPr/>
        </p:nvSpPr>
        <p:spPr>
          <a:xfrm>
            <a:off x="1262336" y="2958366"/>
            <a:ext cx="648072" cy="457200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Metin kutusu 14"/>
          <p:cNvSpPr txBox="1"/>
          <p:nvPr/>
        </p:nvSpPr>
        <p:spPr>
          <a:xfrm>
            <a:off x="3514760" y="1043444"/>
            <a:ext cx="454793" cy="5847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/>
              <a:t>2</a:t>
            </a:r>
            <a:endParaRPr lang="tr-TR" sz="3200" dirty="0"/>
          </a:p>
        </p:txBody>
      </p:sp>
      <p:sp>
        <p:nvSpPr>
          <p:cNvPr id="16" name="Metin kutusu 15"/>
          <p:cNvSpPr txBox="1"/>
          <p:nvPr/>
        </p:nvSpPr>
        <p:spPr>
          <a:xfrm>
            <a:off x="2727795" y="1043444"/>
            <a:ext cx="454793" cy="5847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/>
              <a:t>2</a:t>
            </a:r>
            <a:endParaRPr lang="tr-TR" sz="3200" dirty="0"/>
          </a:p>
        </p:txBody>
      </p:sp>
      <p:sp>
        <p:nvSpPr>
          <p:cNvPr id="17" name="Dikdörtgen 16"/>
          <p:cNvSpPr/>
          <p:nvPr/>
        </p:nvSpPr>
        <p:spPr>
          <a:xfrm>
            <a:off x="1803207" y="1412776"/>
            <a:ext cx="79208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9335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3386" y="3933056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Karenin dört kenarı eşit olduğundan bir kenar uzunluğunu dört ile çarparız.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3231" y="980728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kenar uzunluğu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268 m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 şeklindeki arsanın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çevresi  kaç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m’dir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58171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13434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480657" y="1412776"/>
            <a:ext cx="79208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131840" y="1412776"/>
            <a:ext cx="79208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131840" y="2348880"/>
            <a:ext cx="79208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131840" y="3465937"/>
            <a:ext cx="79208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458344" y="3465937"/>
            <a:ext cx="79208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835696" y="3474998"/>
            <a:ext cx="79208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002495" y="3644275"/>
            <a:ext cx="288032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 eder.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Eksi 12"/>
          <p:cNvSpPr/>
          <p:nvPr/>
        </p:nvSpPr>
        <p:spPr>
          <a:xfrm>
            <a:off x="197514" y="3186966"/>
            <a:ext cx="586865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Çarpma 13"/>
          <p:cNvSpPr/>
          <p:nvPr/>
        </p:nvSpPr>
        <p:spPr>
          <a:xfrm>
            <a:off x="1187624" y="2958366"/>
            <a:ext cx="648072" cy="457200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Metin kutusu 14"/>
          <p:cNvSpPr txBox="1"/>
          <p:nvPr/>
        </p:nvSpPr>
        <p:spPr>
          <a:xfrm>
            <a:off x="3514760" y="1043444"/>
            <a:ext cx="454793" cy="5847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/>
              <a:t>3</a:t>
            </a:r>
            <a:endParaRPr lang="tr-TR" sz="3200" dirty="0"/>
          </a:p>
        </p:txBody>
      </p:sp>
      <p:sp>
        <p:nvSpPr>
          <p:cNvPr id="16" name="Metin kutusu 15"/>
          <p:cNvSpPr txBox="1"/>
          <p:nvPr/>
        </p:nvSpPr>
        <p:spPr>
          <a:xfrm>
            <a:off x="2727795" y="1043444"/>
            <a:ext cx="454793" cy="5847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/>
              <a:t>2</a:t>
            </a:r>
            <a:endParaRPr lang="tr-TR" sz="3200" dirty="0"/>
          </a:p>
        </p:txBody>
      </p:sp>
      <p:sp>
        <p:nvSpPr>
          <p:cNvPr id="17" name="Dikdörtgen 16"/>
          <p:cNvSpPr/>
          <p:nvPr/>
        </p:nvSpPr>
        <p:spPr>
          <a:xfrm>
            <a:off x="1803207" y="1412776"/>
            <a:ext cx="79208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151314" y="3474998"/>
            <a:ext cx="86409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08812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</TotalTime>
  <Words>1151</Words>
  <Application>Microsoft Office PowerPoint</Application>
  <PresentationFormat>Ekran Gösterisi (4:3)</PresentationFormat>
  <Paragraphs>468</Paragraphs>
  <Slides>42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42</vt:i4>
      </vt:variant>
    </vt:vector>
  </HeadingPairs>
  <TitlesOfParts>
    <vt:vector size="43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PC</dc:creator>
  <cp:keywords>www.sorubak.com</cp:keywords>
  <dc:description>www.sorubak.com</dc:description>
  <cp:lastModifiedBy>Dogan</cp:lastModifiedBy>
  <cp:revision>www.sorubak.com</cp:revision>
  <dcterms:created xsi:type="dcterms:W3CDTF">2013-01-19T06:45:43Z</dcterms:created>
  <dcterms:modified xsi:type="dcterms:W3CDTF">2013-02-13T18:19:50Z</dcterms:modified>
  <cp:category>www.sorubak.com</cp:category>
  <cp:contentType>www.sorubak.com</cp:contentType>
  <cp:contentStatus>www.sorubak.com</cp:contentStatus>
  <cp:version>www.sorubak.com</cp:version>
</cp:coreProperties>
</file>