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874F-50F3-421D-9CBF-D6D36AF36E80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2D904-A558-4998-A8F4-40FE4ABD5AC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874F-50F3-421D-9CBF-D6D36AF36E80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2D904-A558-4998-A8F4-40FE4ABD5A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874F-50F3-421D-9CBF-D6D36AF36E80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2D904-A558-4998-A8F4-40FE4ABD5A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874F-50F3-421D-9CBF-D6D36AF36E80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2D904-A558-4998-A8F4-40FE4ABD5AC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874F-50F3-421D-9CBF-D6D36AF36E80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2D904-A558-4998-A8F4-40FE4ABD5A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874F-50F3-421D-9CBF-D6D36AF36E80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2D904-A558-4998-A8F4-40FE4ABD5AC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874F-50F3-421D-9CBF-D6D36AF36E80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2D904-A558-4998-A8F4-40FE4ABD5AC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874F-50F3-421D-9CBF-D6D36AF36E80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2D904-A558-4998-A8F4-40FE4ABD5A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874F-50F3-421D-9CBF-D6D36AF36E80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2D904-A558-4998-A8F4-40FE4ABD5A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874F-50F3-421D-9CBF-D6D36AF36E80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2D904-A558-4998-A8F4-40FE4ABD5A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874F-50F3-421D-9CBF-D6D36AF36E80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2D904-A558-4998-A8F4-40FE4ABD5AC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97C874F-50F3-421D-9CBF-D6D36AF36E80}" type="datetimeFigureOut">
              <a:rPr lang="tr-TR" smtClean="0"/>
              <a:pPr/>
              <a:t>10.06.2013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AF2D904-A558-4998-A8F4-40FE4ABD5AC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11560" y="4509120"/>
            <a:ext cx="7344816" cy="2160239"/>
          </a:xfrm>
        </p:spPr>
        <p:txBody>
          <a:bodyPr>
            <a:normAutofit/>
          </a:bodyPr>
          <a:lstStyle/>
          <a:p>
            <a:r>
              <a:rPr lang="tr-TR" sz="2400" b="1" i="1" dirty="0" smtClean="0">
                <a:latin typeface="Hand writing Mutlu" pitchFamily="2" charset="0"/>
              </a:rPr>
              <a:t>HAZIRLAYAN : DENİZ SILA GÜN </a:t>
            </a:r>
          </a:p>
          <a:p>
            <a:r>
              <a:rPr lang="tr-TR" sz="2400" b="1" i="1" dirty="0" smtClean="0">
                <a:latin typeface="Hand writing Mutlu" pitchFamily="2" charset="0"/>
              </a:rPr>
              <a:t>DERS : HAYAT BİLGİSİ </a:t>
            </a:r>
          </a:p>
          <a:p>
            <a:r>
              <a:rPr lang="tr-TR" sz="2400" b="1" i="1" dirty="0" smtClean="0">
                <a:latin typeface="Hand writing Mutlu" pitchFamily="2" charset="0"/>
              </a:rPr>
              <a:t>KONU : ÇEVREMİZDEKİ  CANLILAR </a:t>
            </a:r>
            <a:endParaRPr lang="tr-TR" sz="2400" b="1" i="1" dirty="0">
              <a:latin typeface="Hand writing Mutlu" pitchFamily="2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2708920"/>
            <a:ext cx="7175351" cy="1793167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tr-TR" dirty="0" smtClean="0">
                <a:latin typeface="Hand writing Mutlu" pitchFamily="2" charset="0"/>
              </a:rPr>
              <a:t>CUMHURİYET İLKOKULU</a:t>
            </a:r>
            <a:endParaRPr lang="tr-TR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83682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03648" y="69269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 smtClean="0">
                <a:latin typeface="Hand writing Mutlu" pitchFamily="2" charset="0"/>
              </a:rPr>
              <a:t>SORU 2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4" name="İçerik Yer Tutucusu 2"/>
          <p:cNvSpPr>
            <a:spLocks noGrp="1"/>
          </p:cNvSpPr>
          <p:nvPr>
            <p:ph sz="quarter" idx="13"/>
          </p:nvPr>
        </p:nvSpPr>
        <p:spPr>
          <a:xfrm>
            <a:off x="1115616" y="1700808"/>
            <a:ext cx="6400800" cy="477086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tr-TR" sz="4400" dirty="0" smtClean="0"/>
              <a:t>*</a:t>
            </a:r>
            <a:r>
              <a:rPr lang="tr-TR" sz="4400" dirty="0" smtClean="0">
                <a:latin typeface="Hand writing Mutlu" pitchFamily="2" charset="0"/>
              </a:rPr>
              <a:t>EN SEVDİĞİNİZ BİTKİ VE HAYVANLARI SÖYLEYİNİZ .</a:t>
            </a:r>
            <a:endParaRPr lang="tr-TR" sz="44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0295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1259632" y="620688"/>
            <a:ext cx="6400800" cy="5577800"/>
          </a:xfrm>
        </p:spPr>
        <p:txBody>
          <a:bodyPr>
            <a:noAutofit/>
          </a:bodyPr>
          <a:lstStyle/>
          <a:p>
            <a:pPr marL="45720" indent="0">
              <a:buNone/>
            </a:pPr>
            <a:endParaRPr lang="tr-TR" sz="4800" dirty="0" smtClean="0">
              <a:latin typeface="Hand writing Mutlu" pitchFamily="2" charset="0"/>
            </a:endParaRPr>
          </a:p>
          <a:p>
            <a:pPr marL="45720" indent="0">
              <a:buNone/>
            </a:pPr>
            <a:endParaRPr lang="tr-TR" sz="4800" dirty="0">
              <a:latin typeface="Hand writing Mutlu" pitchFamily="2" charset="0"/>
            </a:endParaRPr>
          </a:p>
          <a:p>
            <a:pPr marL="45720" indent="0" algn="ctr">
              <a:buNone/>
            </a:pPr>
            <a:r>
              <a:rPr lang="tr-TR" sz="4800" dirty="0" smtClean="0">
                <a:latin typeface="Hand writing Mutlu" pitchFamily="2" charset="0"/>
              </a:rPr>
              <a:t>TEŞEKKÜRLER …</a:t>
            </a:r>
            <a:endParaRPr lang="tr-TR" sz="48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082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 smtClean="0">
                <a:latin typeface="Hand writing Mutlu" pitchFamily="2" charset="0"/>
              </a:rPr>
              <a:t>ÇEVREMİZDEKİ CANLILAR 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1187624" y="2132856"/>
            <a:ext cx="6400800" cy="347472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tr-TR" sz="3200" dirty="0" smtClean="0">
                <a:latin typeface="Hand writing Mutlu" pitchFamily="2" charset="0"/>
              </a:rPr>
              <a:t>Çevremizdeki canlılar ; insanlar , hayvanlar ve bitkilerdir. İnsanların cinsiyetleri kız ve erkekler olarak iki gruba ayrılır. Hayvanlarda ise cinsiyeti kız olana kız değil dişi denir. </a:t>
            </a:r>
          </a:p>
        </p:txBody>
      </p:sp>
    </p:spTree>
    <p:extLst>
      <p:ext uri="{BB962C8B-B14F-4D97-AF65-F5344CB8AC3E}">
        <p14:creationId xmlns:p14="http://schemas.microsoft.com/office/powerpoint/2010/main" xmlns="" val="16586914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>
          <a:xfrm>
            <a:off x="971600" y="404664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tr-TR" dirty="0" smtClean="0">
                <a:latin typeface="Hand writing Mutlu" pitchFamily="2" charset="0"/>
              </a:rPr>
              <a:t>İNSANLAR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3608" y="16288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398013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 smtClean="0">
                <a:latin typeface="Hand writing Mutlu" pitchFamily="2" charset="0"/>
              </a:rPr>
              <a:t>HAYVANLAR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56440"/>
            <a:ext cx="8413750" cy="479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041557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 smtClean="0">
                <a:latin typeface="Hand writing Mutlu" pitchFamily="2" charset="0"/>
              </a:rPr>
              <a:t>BİTKİLER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6696744" cy="5016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781862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ülen Yüz 3"/>
          <p:cNvSpPr/>
          <p:nvPr/>
        </p:nvSpPr>
        <p:spPr>
          <a:xfrm>
            <a:off x="1115616" y="3195620"/>
            <a:ext cx="3384376" cy="3384376"/>
          </a:xfrm>
          <a:prstGeom prst="smileyFac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Bulut Belirtme Çizgisi 4"/>
          <p:cNvSpPr/>
          <p:nvPr/>
        </p:nvSpPr>
        <p:spPr>
          <a:xfrm>
            <a:off x="4644008" y="908720"/>
            <a:ext cx="4032448" cy="410445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Hand writing Mutlu" pitchFamily="2" charset="0"/>
              </a:rPr>
              <a:t>Canlıların yaşamak için </a:t>
            </a:r>
          </a:p>
          <a:p>
            <a:pPr algn="ctr"/>
            <a:r>
              <a:rPr lang="tr-TR" sz="3200" dirty="0" smtClean="0">
                <a:latin typeface="Hand writing Mutlu" pitchFamily="2" charset="0"/>
              </a:rPr>
              <a:t>nelere ihtiyaçları vardır?</a:t>
            </a:r>
            <a:endParaRPr lang="tr-TR" sz="32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6936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aşlık 1"/>
          <p:cNvSpPr>
            <a:spLocks noGrp="1"/>
          </p:cNvSpPr>
          <p:nvPr>
            <p:ph type="subTitle" idx="1"/>
          </p:nvPr>
        </p:nvSpPr>
        <p:spPr>
          <a:xfrm>
            <a:off x="467544" y="1124745"/>
            <a:ext cx="7776864" cy="4809920"/>
          </a:xfrm>
        </p:spPr>
        <p:txBody>
          <a:bodyPr>
            <a:normAutofit lnSpcReduction="10000"/>
          </a:bodyPr>
          <a:lstStyle/>
          <a:p>
            <a:r>
              <a:rPr lang="tr-TR" dirty="0">
                <a:latin typeface="Hand writing Mutlu" pitchFamily="2" charset="0"/>
              </a:rPr>
              <a:t>Meral'in öğretmeni canlıların ortak özelliklerini araştırmalarını </a:t>
            </a:r>
          </a:p>
          <a:p>
            <a:r>
              <a:rPr lang="tr-TR" dirty="0">
                <a:latin typeface="Hand writing Mutlu" pitchFamily="2" charset="0"/>
              </a:rPr>
              <a:t>istedi. Meral, bu araştırmayı köyde yapmaya karar verdi. Bakalım Meral neler öğrenmiş</a:t>
            </a:r>
            <a:r>
              <a:rPr lang="tr-TR" dirty="0" smtClean="0">
                <a:latin typeface="Hand writing Mutlu" pitchFamily="2" charset="0"/>
              </a:rPr>
              <a:t>?</a:t>
            </a:r>
          </a:p>
          <a:p>
            <a:r>
              <a:rPr lang="tr-TR" dirty="0">
                <a:latin typeface="Hand writing Mutlu" pitchFamily="2" charset="0"/>
              </a:rPr>
              <a:t>Meral, köye gidince önce bahçeye koştu. Dedesi elma ağaçlarını </a:t>
            </a:r>
          </a:p>
          <a:p>
            <a:r>
              <a:rPr lang="tr-TR" dirty="0">
                <a:latin typeface="Hand writing Mutlu" pitchFamily="2" charset="0"/>
              </a:rPr>
              <a:t>suluyordu. Meral, "Dedeciğim elma ağacın ne kadar büyümüş. Onu </a:t>
            </a:r>
          </a:p>
          <a:p>
            <a:r>
              <a:rPr lang="tr-TR" dirty="0">
                <a:latin typeface="Hand writing Mutlu" pitchFamily="2" charset="0"/>
              </a:rPr>
              <a:t>büyütmek için neler yaptın?" dedi. Dedesi, onu suladığını, toprağına </a:t>
            </a:r>
          </a:p>
          <a:p>
            <a:r>
              <a:rPr lang="tr-TR" dirty="0">
                <a:latin typeface="Hand writing Mutlu" pitchFamily="2" charset="0"/>
              </a:rPr>
              <a:t>gübre attığını söyledi. Bitkilerin büyümeleri için Güneş'e de ihtiyaçları </a:t>
            </a:r>
          </a:p>
          <a:p>
            <a:r>
              <a:rPr lang="tr-TR" dirty="0">
                <a:latin typeface="Hand writing Mutlu" pitchFamily="2" charset="0"/>
              </a:rPr>
              <a:t>olduğunu belirtti</a:t>
            </a:r>
            <a:r>
              <a:rPr lang="tr-TR" dirty="0" smtClean="0">
                <a:latin typeface="Hand writing Mutlu" pitchFamily="2" charset="0"/>
              </a:rPr>
              <a:t>. www.</a:t>
            </a:r>
            <a:r>
              <a:rPr lang="tr-TR" dirty="0" err="1" smtClean="0">
                <a:latin typeface="Hand writing Mutlu" pitchFamily="2" charset="0"/>
              </a:rPr>
              <a:t>sorubak</a:t>
            </a:r>
            <a:r>
              <a:rPr lang="tr-TR" dirty="0" smtClean="0">
                <a:latin typeface="Hand writing Mutlu" pitchFamily="2" charset="0"/>
              </a:rPr>
              <a:t>.com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ctrTitle"/>
          </p:nvPr>
        </p:nvSpPr>
        <p:spPr>
          <a:xfrm>
            <a:off x="899592" y="116632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tr-TR" dirty="0" smtClean="0">
                <a:latin typeface="Hand writing Mutlu" pitchFamily="2" charset="0"/>
              </a:rPr>
              <a:t>METİN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901010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208912" cy="5505792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tr-TR" dirty="0">
                <a:latin typeface="Hand writing Mutlu" pitchFamily="2" charset="0"/>
              </a:rPr>
              <a:t>Meral bu arada köpeği </a:t>
            </a:r>
            <a:r>
              <a:rPr lang="tr-TR" dirty="0" err="1">
                <a:latin typeface="Hand writing Mutlu" pitchFamily="2" charset="0"/>
              </a:rPr>
              <a:t>Fındık'ı</a:t>
            </a:r>
            <a:r>
              <a:rPr lang="tr-TR" dirty="0">
                <a:latin typeface="Hand writing Mutlu" pitchFamily="2" charset="0"/>
              </a:rPr>
              <a:t> gördü. Fındık yavrulamıştı. Yavrulardan biri </a:t>
            </a:r>
            <a:r>
              <a:rPr lang="tr-TR" dirty="0" err="1">
                <a:latin typeface="Hand writing Mutlu" pitchFamily="2" charset="0"/>
              </a:rPr>
              <a:t>Fındık'a</a:t>
            </a:r>
            <a:r>
              <a:rPr lang="tr-TR" dirty="0">
                <a:latin typeface="Hand writing Mutlu" pitchFamily="2" charset="0"/>
              </a:rPr>
              <a:t> çok benziyordu. Diğer ikisi ise benekliydi. Kümesten </a:t>
            </a:r>
          </a:p>
          <a:p>
            <a:pPr marL="45720" indent="0">
              <a:buNone/>
            </a:pPr>
            <a:r>
              <a:rPr lang="tr-TR" dirty="0">
                <a:latin typeface="Hand writing Mutlu" pitchFamily="2" charset="0"/>
              </a:rPr>
              <a:t>de tavukların sesi geliyordu. Dedesi, acıktıkları için bağırıyorlar diyerek </a:t>
            </a:r>
          </a:p>
          <a:p>
            <a:pPr marL="45720" indent="0">
              <a:buNone/>
            </a:pPr>
            <a:r>
              <a:rPr lang="tr-TR" dirty="0">
                <a:latin typeface="Hand writing Mutlu" pitchFamily="2" charset="0"/>
              </a:rPr>
              <a:t>tavuklara yem vermeye gitti. Meral de ağılın önündeki koyunlara bakı-</a:t>
            </a:r>
          </a:p>
          <a:p>
            <a:pPr marL="45720" indent="0">
              <a:buNone/>
            </a:pPr>
            <a:r>
              <a:rPr lang="tr-TR" dirty="0">
                <a:latin typeface="Hand writing Mutlu" pitchFamily="2" charset="0"/>
              </a:rPr>
              <a:t>yordu. Koyunlar yem yiyor, su içiyor; kuzular da annelerini emiyordu. </a:t>
            </a:r>
          </a:p>
          <a:p>
            <a:pPr marL="45720" indent="0">
              <a:buNone/>
            </a:pPr>
            <a:r>
              <a:rPr lang="tr-TR" dirty="0">
                <a:latin typeface="Hand writing Mutlu" pitchFamily="2" charset="0"/>
              </a:rPr>
              <a:t>Meral, bu ziyaretinde canlıların ortak özelliklerinin doğma, büyüme, </a:t>
            </a:r>
          </a:p>
          <a:p>
            <a:pPr marL="45720" indent="0">
              <a:buNone/>
            </a:pPr>
            <a:r>
              <a:rPr lang="tr-TR" dirty="0">
                <a:latin typeface="Hand writing Mutlu" pitchFamily="2" charset="0"/>
              </a:rPr>
              <a:t>çoğalma, beslenme, hareket etme, solunum yapma olduğunu öğrendi. Ayrıca bitkilerin solduğunu ve kuruduğunu, hayvanların ise bir süre </a:t>
            </a:r>
          </a:p>
          <a:p>
            <a:pPr marL="45720" indent="0">
              <a:buNone/>
            </a:pPr>
            <a:r>
              <a:rPr lang="tr-TR" dirty="0">
                <a:latin typeface="Hand writing Mutlu" pitchFamily="2" charset="0"/>
              </a:rPr>
              <a:t>sonra yaşamlarını kaybettiklerini fark etti.</a:t>
            </a:r>
          </a:p>
        </p:txBody>
      </p:sp>
    </p:spTree>
    <p:extLst>
      <p:ext uri="{BB962C8B-B14F-4D97-AF65-F5344CB8AC3E}">
        <p14:creationId xmlns:p14="http://schemas.microsoft.com/office/powerpoint/2010/main" xmlns="" val="36601409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 smtClean="0">
                <a:latin typeface="Hand writing Mutlu" pitchFamily="2" charset="0"/>
              </a:rPr>
              <a:t>SORU 1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1043608" y="1124744"/>
            <a:ext cx="6400800" cy="477086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tr-TR" sz="4400" dirty="0"/>
              <a:t>* </a:t>
            </a:r>
            <a:r>
              <a:rPr lang="tr-TR" sz="4400" dirty="0">
                <a:latin typeface="Hand writing Mutlu" pitchFamily="2" charset="0"/>
              </a:rPr>
              <a:t>Canlıların benzer ve farklı özelliklerinin neler olduğunu söyleyiniz.</a:t>
            </a:r>
          </a:p>
        </p:txBody>
      </p:sp>
    </p:spTree>
    <p:extLst>
      <p:ext uri="{BB962C8B-B14F-4D97-AF65-F5344CB8AC3E}">
        <p14:creationId xmlns:p14="http://schemas.microsoft.com/office/powerpoint/2010/main" xmlns="" val="1945318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52</TotalTime>
  <Words>251</Words>
  <Application>Microsoft Office PowerPoint</Application>
  <PresentationFormat>Ekran Gösterisi (4:3)</PresentationFormat>
  <Paragraphs>33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Hava Akımı</vt:lpstr>
      <vt:lpstr>CUMHURİYET İLKOKULU</vt:lpstr>
      <vt:lpstr>ÇEVREMİZDEKİ CANLILAR </vt:lpstr>
      <vt:lpstr>İNSANLAR</vt:lpstr>
      <vt:lpstr>HAYVANLAR</vt:lpstr>
      <vt:lpstr>BİTKİLER</vt:lpstr>
      <vt:lpstr>Slayt 6</vt:lpstr>
      <vt:lpstr>METİN </vt:lpstr>
      <vt:lpstr>Slayt 8</vt:lpstr>
      <vt:lpstr>SORU 1</vt:lpstr>
      <vt:lpstr>SORU 2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Bulent GUN</dc:creator>
  <cp:keywords>www.sorubak.com</cp:keywords>
  <dc:description>www.sorubak.com</dc:description>
  <cp:lastModifiedBy>Dogan</cp:lastModifiedBy>
  <cp:revision>www.sorubak.com</cp:revision>
  <dcterms:created xsi:type="dcterms:W3CDTF">2013-05-27T20:50:39Z</dcterms:created>
  <dcterms:modified xsi:type="dcterms:W3CDTF">2013-06-10T12:20:21Z</dcterms:modified>
  <cp:category>www.sorubak.com</cp:category>
</cp:coreProperties>
</file>