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 id="2147483792" r:id="rId2"/>
    <p:sldMasterId id="2147483852" r:id="rId3"/>
    <p:sldMasterId id="2147483864" r:id="rId4"/>
    <p:sldMasterId id="2147483876" r:id="rId5"/>
    <p:sldMasterId id="2147483888" r:id="rId6"/>
    <p:sldMasterId id="2147483900" r:id="rId7"/>
    <p:sldMasterId id="2147483912" r:id="rId8"/>
  </p:sldMasterIdLst>
  <p:notesMasterIdLst>
    <p:notesMasterId r:id="rId29"/>
  </p:notesMasterIdLst>
  <p:sldIdLst>
    <p:sldId id="277" r:id="rId9"/>
    <p:sldId id="257" r:id="rId10"/>
    <p:sldId id="258" r:id="rId11"/>
    <p:sldId id="259" r:id="rId12"/>
    <p:sldId id="260" r:id="rId13"/>
    <p:sldId id="268" r:id="rId14"/>
    <p:sldId id="267" r:id="rId15"/>
    <p:sldId id="261" r:id="rId16"/>
    <p:sldId id="269" r:id="rId17"/>
    <p:sldId id="270" r:id="rId18"/>
    <p:sldId id="272" r:id="rId19"/>
    <p:sldId id="271" r:id="rId20"/>
    <p:sldId id="276" r:id="rId21"/>
    <p:sldId id="275" r:id="rId22"/>
    <p:sldId id="273" r:id="rId23"/>
    <p:sldId id="274" r:id="rId24"/>
    <p:sldId id="264" r:id="rId25"/>
    <p:sldId id="265" r:id="rId26"/>
    <p:sldId id="263" r:id="rId27"/>
    <p:sldId id="262"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8" autoAdjust="0"/>
    <p:restoredTop sz="94660"/>
  </p:normalViewPr>
  <p:slideViewPr>
    <p:cSldViewPr>
      <p:cViewPr>
        <p:scale>
          <a:sx n="82" d="100"/>
          <a:sy n="82" d="100"/>
        </p:scale>
        <p:origin x="-768"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B21E32-88E8-405C-9FE7-3F13A5DE00AB}" type="datetimeFigureOut">
              <a:rPr lang="tr-TR" smtClean="0"/>
              <a:pPr/>
              <a:t>03.04.2013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E5B91F-8381-43A9-99C5-04F84BE50A61}" type="slidenum">
              <a:rPr lang="tr-TR" smtClean="0"/>
              <a:pPr/>
              <a:t>‹#›</a:t>
            </a:fld>
            <a:endParaRPr lang="tr-TR"/>
          </a:p>
        </p:txBody>
      </p:sp>
    </p:spTree>
    <p:extLst>
      <p:ext uri="{BB962C8B-B14F-4D97-AF65-F5344CB8AC3E}">
        <p14:creationId xmlns:p14="http://schemas.microsoft.com/office/powerpoint/2010/main" xmlns="" val="2561968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a:t>
            </a:fld>
            <a:endParaRPr lang="tr-TR"/>
          </a:p>
        </p:txBody>
      </p:sp>
    </p:spTree>
    <p:extLst>
      <p:ext uri="{BB962C8B-B14F-4D97-AF65-F5344CB8AC3E}">
        <p14:creationId xmlns:p14="http://schemas.microsoft.com/office/powerpoint/2010/main" xmlns="" val="31362797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10</a:t>
            </a:fld>
            <a:endParaRPr lang="tr-TR"/>
          </a:p>
        </p:txBody>
      </p:sp>
    </p:spTree>
    <p:extLst>
      <p:ext uri="{BB962C8B-B14F-4D97-AF65-F5344CB8AC3E}">
        <p14:creationId xmlns:p14="http://schemas.microsoft.com/office/powerpoint/2010/main" xmlns="" val="860103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11</a:t>
            </a:fld>
            <a:endParaRPr lang="tr-TR"/>
          </a:p>
        </p:txBody>
      </p:sp>
    </p:spTree>
    <p:extLst>
      <p:ext uri="{BB962C8B-B14F-4D97-AF65-F5344CB8AC3E}">
        <p14:creationId xmlns:p14="http://schemas.microsoft.com/office/powerpoint/2010/main" xmlns="" val="1984104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12</a:t>
            </a:fld>
            <a:endParaRPr lang="tr-TR"/>
          </a:p>
        </p:txBody>
      </p:sp>
    </p:spTree>
    <p:extLst>
      <p:ext uri="{BB962C8B-B14F-4D97-AF65-F5344CB8AC3E}">
        <p14:creationId xmlns:p14="http://schemas.microsoft.com/office/powerpoint/2010/main" xmlns="" val="2338877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13</a:t>
            </a:fld>
            <a:endParaRPr lang="tr-TR"/>
          </a:p>
        </p:txBody>
      </p:sp>
    </p:spTree>
    <p:extLst>
      <p:ext uri="{BB962C8B-B14F-4D97-AF65-F5344CB8AC3E}">
        <p14:creationId xmlns:p14="http://schemas.microsoft.com/office/powerpoint/2010/main" xmlns="" val="3414546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14</a:t>
            </a:fld>
            <a:endParaRPr lang="tr-TR"/>
          </a:p>
        </p:txBody>
      </p:sp>
    </p:spTree>
    <p:extLst>
      <p:ext uri="{BB962C8B-B14F-4D97-AF65-F5344CB8AC3E}">
        <p14:creationId xmlns:p14="http://schemas.microsoft.com/office/powerpoint/2010/main" xmlns="" val="517411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15</a:t>
            </a:fld>
            <a:endParaRPr lang="tr-TR"/>
          </a:p>
        </p:txBody>
      </p:sp>
    </p:spTree>
    <p:extLst>
      <p:ext uri="{BB962C8B-B14F-4D97-AF65-F5344CB8AC3E}">
        <p14:creationId xmlns:p14="http://schemas.microsoft.com/office/powerpoint/2010/main" xmlns="" val="4267527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16</a:t>
            </a:fld>
            <a:endParaRPr lang="tr-TR"/>
          </a:p>
        </p:txBody>
      </p:sp>
    </p:spTree>
    <p:extLst>
      <p:ext uri="{BB962C8B-B14F-4D97-AF65-F5344CB8AC3E}">
        <p14:creationId xmlns:p14="http://schemas.microsoft.com/office/powerpoint/2010/main" xmlns="" val="17237670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17</a:t>
            </a:fld>
            <a:endParaRPr lang="tr-TR"/>
          </a:p>
        </p:txBody>
      </p:sp>
    </p:spTree>
    <p:extLst>
      <p:ext uri="{BB962C8B-B14F-4D97-AF65-F5344CB8AC3E}">
        <p14:creationId xmlns:p14="http://schemas.microsoft.com/office/powerpoint/2010/main" xmlns="" val="10283734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18</a:t>
            </a:fld>
            <a:endParaRPr lang="tr-TR"/>
          </a:p>
        </p:txBody>
      </p:sp>
    </p:spTree>
    <p:extLst>
      <p:ext uri="{BB962C8B-B14F-4D97-AF65-F5344CB8AC3E}">
        <p14:creationId xmlns:p14="http://schemas.microsoft.com/office/powerpoint/2010/main" xmlns="" val="218508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19</a:t>
            </a:fld>
            <a:endParaRPr lang="tr-TR"/>
          </a:p>
        </p:txBody>
      </p:sp>
    </p:spTree>
    <p:extLst>
      <p:ext uri="{BB962C8B-B14F-4D97-AF65-F5344CB8AC3E}">
        <p14:creationId xmlns:p14="http://schemas.microsoft.com/office/powerpoint/2010/main" xmlns="" val="1325333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2</a:t>
            </a:fld>
            <a:endParaRPr lang="tr-TR"/>
          </a:p>
        </p:txBody>
      </p:sp>
    </p:spTree>
    <p:extLst>
      <p:ext uri="{BB962C8B-B14F-4D97-AF65-F5344CB8AC3E}">
        <p14:creationId xmlns:p14="http://schemas.microsoft.com/office/powerpoint/2010/main" xmlns="" val="35165547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20</a:t>
            </a:fld>
            <a:endParaRPr lang="tr-TR"/>
          </a:p>
        </p:txBody>
      </p:sp>
    </p:spTree>
    <p:extLst>
      <p:ext uri="{BB962C8B-B14F-4D97-AF65-F5344CB8AC3E}">
        <p14:creationId xmlns:p14="http://schemas.microsoft.com/office/powerpoint/2010/main" xmlns="" val="1744375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3</a:t>
            </a:fld>
            <a:endParaRPr lang="tr-TR"/>
          </a:p>
        </p:txBody>
      </p:sp>
    </p:spTree>
    <p:extLst>
      <p:ext uri="{BB962C8B-B14F-4D97-AF65-F5344CB8AC3E}">
        <p14:creationId xmlns:p14="http://schemas.microsoft.com/office/powerpoint/2010/main" xmlns="" val="3007260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4</a:t>
            </a:fld>
            <a:endParaRPr lang="tr-TR"/>
          </a:p>
        </p:txBody>
      </p:sp>
    </p:spTree>
    <p:extLst>
      <p:ext uri="{BB962C8B-B14F-4D97-AF65-F5344CB8AC3E}">
        <p14:creationId xmlns:p14="http://schemas.microsoft.com/office/powerpoint/2010/main" xmlns="" val="2035874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5</a:t>
            </a:fld>
            <a:endParaRPr lang="tr-TR"/>
          </a:p>
        </p:txBody>
      </p:sp>
    </p:spTree>
    <p:extLst>
      <p:ext uri="{BB962C8B-B14F-4D97-AF65-F5344CB8AC3E}">
        <p14:creationId xmlns:p14="http://schemas.microsoft.com/office/powerpoint/2010/main" xmlns="" val="1079703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6</a:t>
            </a:fld>
            <a:endParaRPr lang="tr-TR"/>
          </a:p>
        </p:txBody>
      </p:sp>
    </p:spTree>
    <p:extLst>
      <p:ext uri="{BB962C8B-B14F-4D97-AF65-F5344CB8AC3E}">
        <p14:creationId xmlns:p14="http://schemas.microsoft.com/office/powerpoint/2010/main" xmlns="" val="1887339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7</a:t>
            </a:fld>
            <a:endParaRPr lang="tr-TR"/>
          </a:p>
        </p:txBody>
      </p:sp>
    </p:spTree>
    <p:extLst>
      <p:ext uri="{BB962C8B-B14F-4D97-AF65-F5344CB8AC3E}">
        <p14:creationId xmlns:p14="http://schemas.microsoft.com/office/powerpoint/2010/main" xmlns="" val="1209700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8</a:t>
            </a:fld>
            <a:endParaRPr lang="tr-TR"/>
          </a:p>
        </p:txBody>
      </p:sp>
    </p:spTree>
    <p:extLst>
      <p:ext uri="{BB962C8B-B14F-4D97-AF65-F5344CB8AC3E}">
        <p14:creationId xmlns:p14="http://schemas.microsoft.com/office/powerpoint/2010/main" xmlns="" val="1580499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0E5B91F-8381-43A9-99C5-04F84BE50A61}" type="slidenum">
              <a:rPr lang="tr-TR" smtClean="0"/>
              <a:pPr/>
              <a:t>9</a:t>
            </a:fld>
            <a:endParaRPr lang="tr-TR"/>
          </a:p>
        </p:txBody>
      </p:sp>
    </p:spTree>
    <p:extLst>
      <p:ext uri="{BB962C8B-B14F-4D97-AF65-F5344CB8AC3E}">
        <p14:creationId xmlns:p14="http://schemas.microsoft.com/office/powerpoint/2010/main" xmlns="" val="3357507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15" name="Date Placeholder 1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6" name="Slide Number Placeholder 15"/>
          <p:cNvSpPr>
            <a:spLocks noGrp="1"/>
          </p:cNvSpPr>
          <p:nvPr>
            <p:ph type="sldNum" sz="quarter" idx="11"/>
          </p:nvPr>
        </p:nvSpPr>
        <p:spPr/>
        <p:txBody>
          <a:bodyPr/>
          <a:lstStyle/>
          <a:p>
            <a:fld id="{A6A18469-8FEC-48F4-83BB-3B6CA86688D0}" type="slidenum">
              <a:rPr lang="tr-TR" smtClean="0"/>
              <a:pPr/>
              <a:t>‹#›</a:t>
            </a:fld>
            <a:endParaRPr lang="tr-TR"/>
          </a:p>
        </p:txBody>
      </p:sp>
      <p:sp>
        <p:nvSpPr>
          <p:cNvPr id="17" name="Footer Placeholder 16"/>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
        <p:nvSpPr>
          <p:cNvPr id="9" name="Content Placeholder 8"/>
          <p:cNvSpPr>
            <a:spLocks noGrp="1"/>
          </p:cNvSpPr>
          <p:nvPr>
            <p:ph sz="quarter" idx="13"/>
          </p:nvPr>
        </p:nvSpPr>
        <p:spPr>
          <a:xfrm>
            <a:off x="304800" y="381000"/>
            <a:ext cx="7772400" cy="494284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Title 12"/>
          <p:cNvSpPr>
            <a:spLocks noGrp="1"/>
          </p:cNvSpPr>
          <p:nvPr>
            <p:ph type="title"/>
          </p:nvPr>
        </p:nvSpPr>
        <p:spPr/>
        <p:txBody>
          <a:bodyPr/>
          <a:lstStyle/>
          <a:p>
            <a:r>
              <a:rPr lang="tr-TR" smtClean="0"/>
              <a:t>Asıl başlık stili için tıklatın</a:t>
            </a:r>
            <a:endParaRPr lang="en-US"/>
          </a:p>
        </p:txBody>
      </p:sp>
      <p:sp>
        <p:nvSpPr>
          <p:cNvPr id="14" name="Date Placeholder 1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5" name="Slide Number Placeholder 14"/>
          <p:cNvSpPr>
            <a:spLocks noGrp="1"/>
          </p:cNvSpPr>
          <p:nvPr>
            <p:ph type="sldNum" sz="quarter" idx="11"/>
          </p:nvPr>
        </p:nvSpPr>
        <p:spPr/>
        <p:txBody>
          <a:bodyPr/>
          <a:lstStyle/>
          <a:p>
            <a:fld id="{A6A18469-8FEC-48F4-83BB-3B6CA86688D0}" type="slidenum">
              <a:rPr lang="tr-TR" smtClean="0"/>
              <a:pPr/>
              <a:t>‹#›</a:t>
            </a:fld>
            <a:endParaRPr lang="tr-TR"/>
          </a:p>
        </p:txBody>
      </p:sp>
      <p:sp>
        <p:nvSpPr>
          <p:cNvPr id="16" name="Footer Placeholder 15"/>
          <p:cNvSpPr>
            <a:spLocks noGrp="1"/>
          </p:cNvSpPr>
          <p:nvPr>
            <p:ph type="ftr" sz="quarter" idx="12"/>
          </p:nvPr>
        </p:nvSpPr>
        <p:spPr/>
        <p:txBody>
          <a:bodyPr/>
          <a:lstStyle/>
          <a:p>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Date Placeholder 7"/>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9" name="Slide Number Placeholder 8"/>
          <p:cNvSpPr>
            <a:spLocks noGrp="1"/>
          </p:cNvSpPr>
          <p:nvPr>
            <p:ph type="sldNum" sz="quarter" idx="11"/>
          </p:nvPr>
        </p:nvSpPr>
        <p:spPr/>
        <p:txBody>
          <a:bodyPr/>
          <a:lstStyle/>
          <a:p>
            <a:fld id="{A6A18469-8FEC-48F4-83BB-3B6CA86688D0}" type="slidenum">
              <a:rPr lang="tr-TR" smtClean="0"/>
              <a:pPr/>
              <a:t>‹#›</a:t>
            </a:fld>
            <a:endParaRPr lang="tr-TR"/>
          </a:p>
        </p:txBody>
      </p:sp>
      <p:sp>
        <p:nvSpPr>
          <p:cNvPr id="10" name="Footer Placeholder 9"/>
          <p:cNvSpPr>
            <a:spLocks noGrp="1"/>
          </p:cNvSpPr>
          <p:nvPr>
            <p:ph type="ftr" sz="quarter" idx="12"/>
          </p:nvPr>
        </p:nvSpPr>
        <p:spPr/>
        <p:txBody>
          <a:bodyPr/>
          <a:lstStyle/>
          <a:p>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7982578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8135784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201277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16571624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3919576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33020052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4185294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12" name="Date Placeholder 11"/>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3" name="Slide Number Placeholder 12"/>
          <p:cNvSpPr>
            <a:spLocks noGrp="1"/>
          </p:cNvSpPr>
          <p:nvPr>
            <p:ph type="sldNum" sz="quarter" idx="11"/>
          </p:nvPr>
        </p:nvSpPr>
        <p:spPr/>
        <p:txBody>
          <a:bodyPr/>
          <a:lstStyle/>
          <a:p>
            <a:fld id="{A6A18469-8FEC-48F4-83BB-3B6CA86688D0}" type="slidenum">
              <a:rPr lang="tr-TR" smtClean="0"/>
              <a:pPr/>
              <a:t>‹#›</a:t>
            </a:fld>
            <a:endParaRPr lang="tr-TR"/>
          </a:p>
        </p:txBody>
      </p:sp>
      <p:sp>
        <p:nvSpPr>
          <p:cNvPr id="14" name="Footer Placeholder 13"/>
          <p:cNvSpPr>
            <a:spLocks noGrp="1"/>
          </p:cNvSpPr>
          <p:nvPr>
            <p:ph type="ftr" sz="quarter" idx="12"/>
          </p:nvPr>
        </p:nvSpPr>
        <p:spPr/>
        <p:txBody>
          <a:bodyPr/>
          <a:lstStyle/>
          <a:p>
            <a:endParaRPr lang="tr-TR"/>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tr-TR" smtClean="0"/>
              <a:t>Asıl başlık stili için tıklatın</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2474680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14349023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11692147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2099255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9" name="Slide Number Placeholder 8"/>
          <p:cNvSpPr>
            <a:spLocks noGrp="1"/>
          </p:cNvSpPr>
          <p:nvPr>
            <p:ph type="sldNum" sz="quarter" idx="11"/>
          </p:nvPr>
        </p:nvSpPr>
        <p:spPr/>
        <p:txBody>
          <a:bodyPr/>
          <a:lstStyle/>
          <a:p>
            <a:fld id="{A6A18469-8FEC-48F4-83BB-3B6CA86688D0}" type="slidenum">
              <a:rPr lang="tr-TR" smtClean="0"/>
              <a:pPr/>
              <a:t>‹#›</a:t>
            </a:fld>
            <a:endParaRPr lang="tr-TR"/>
          </a:p>
        </p:txBody>
      </p:sp>
      <p:sp>
        <p:nvSpPr>
          <p:cNvPr id="10" name="Footer Placeholder 9"/>
          <p:cNvSpPr>
            <a:spLocks noGrp="1"/>
          </p:cNvSpPr>
          <p:nvPr>
            <p:ph type="ftr" sz="quarter" idx="12"/>
          </p:nvPr>
        </p:nvSpPr>
        <p:spPr/>
        <p:txBody>
          <a:bodyPr/>
          <a:lstStyle/>
          <a:p>
            <a:endParaRPr lang="tr-TR"/>
          </a:p>
        </p:txBody>
      </p:sp>
      <p:sp>
        <p:nvSpPr>
          <p:cNvPr id="11" name="Title 10"/>
          <p:cNvSpPr>
            <a:spLocks noGrp="1"/>
          </p:cNvSpPr>
          <p:nvPr>
            <p:ph type="title"/>
          </p:nvPr>
        </p:nvSpPr>
        <p:spPr/>
        <p:txBody>
          <a:bodyPr/>
          <a:lstStyle/>
          <a:p>
            <a:r>
              <a:rPr lang="tr-TR" smtClean="0"/>
              <a:t>Asıl başlık stili için tıklatın</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A6A18469-8FEC-48F4-83BB-3B6CA86688D0}"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tr-TR" smtClean="0"/>
              <a:t>Asıl başlık stili için tıklatın</a:t>
            </a:r>
            <a:endParaRPr lang="en-US" dirty="0"/>
          </a:p>
        </p:txBody>
      </p:sp>
      <p:sp>
        <p:nvSpPr>
          <p:cNvPr id="14" name="Date Placeholder 1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5" name="Slide Number Placeholder 14"/>
          <p:cNvSpPr>
            <a:spLocks noGrp="1"/>
          </p:cNvSpPr>
          <p:nvPr>
            <p:ph type="sldNum" sz="quarter" idx="11"/>
          </p:nvPr>
        </p:nvSpPr>
        <p:spPr/>
        <p:txBody>
          <a:bodyPr/>
          <a:lstStyle/>
          <a:p>
            <a:fld id="{A6A18469-8FEC-48F4-83BB-3B6CA86688D0}" type="slidenum">
              <a:rPr lang="tr-TR" smtClean="0"/>
              <a:pPr/>
              <a:t>‹#›</a:t>
            </a:fld>
            <a:endParaRPr lang="tr-TR"/>
          </a:p>
        </p:txBody>
      </p:sp>
      <p:sp>
        <p:nvSpPr>
          <p:cNvPr id="16" name="Footer Placeholder 15"/>
          <p:cNvSpPr>
            <a:spLocks noGrp="1"/>
          </p:cNvSpPr>
          <p:nvPr>
            <p:ph type="ftr" sz="quarter" idx="12"/>
          </p:nvPr>
        </p:nvSpPr>
        <p:spPr/>
        <p:txBody>
          <a:bodyPr/>
          <a:lstStyle/>
          <a:p>
            <a:endParaRPr lang="tr-T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A6A18469-8FEC-48F4-83BB-3B6CA86688D0}"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smtClean="0"/>
              <a:t>Asıl başlık stili için tıklatın</a:t>
            </a:r>
            <a:endParaRPr lang="en-US"/>
          </a:p>
        </p:txBody>
      </p:sp>
      <p:sp>
        <p:nvSpPr>
          <p:cNvPr id="7" name="Date Placeholder 6"/>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8" name="Slide Number Placeholder 7"/>
          <p:cNvSpPr>
            <a:spLocks noGrp="1"/>
          </p:cNvSpPr>
          <p:nvPr>
            <p:ph type="sldNum" sz="quarter" idx="11"/>
          </p:nvPr>
        </p:nvSpPr>
        <p:spPr/>
        <p:txBody>
          <a:bodyPr/>
          <a:lstStyle/>
          <a:p>
            <a:fld id="{A6A18469-8FEC-48F4-83BB-3B6CA86688D0}" type="slidenum">
              <a:rPr lang="tr-TR" smtClean="0"/>
              <a:pPr/>
              <a:t>‹#›</a:t>
            </a:fld>
            <a:endParaRPr lang="tr-TR"/>
          </a:p>
        </p:txBody>
      </p:sp>
      <p:sp>
        <p:nvSpPr>
          <p:cNvPr id="9" name="Footer Placeholder 8"/>
          <p:cNvSpPr>
            <a:spLocks noGrp="1"/>
          </p:cNvSpPr>
          <p:nvPr>
            <p:ph type="ftr" sz="quarter" idx="12"/>
          </p:nvPr>
        </p:nvSpPr>
        <p:spPr/>
        <p:txBody>
          <a:bodyPr/>
          <a:lstStyle/>
          <a:p>
            <a:endParaRPr lang="tr-T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A6A18469-8FEC-48F4-83BB-3B6CA86688D0}"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Slide Number Placeholder 5"/>
          <p:cNvSpPr>
            <a:spLocks noGrp="1"/>
          </p:cNvSpPr>
          <p:nvPr>
            <p:ph type="sldNum" sz="quarter" idx="11"/>
          </p:nvPr>
        </p:nvSpPr>
        <p:spPr/>
        <p:txBody>
          <a:bodyPr/>
          <a:lstStyle/>
          <a:p>
            <a:fld id="{A6A18469-8FEC-48F4-83BB-3B6CA86688D0}" type="slidenum">
              <a:rPr lang="tr-TR" smtClean="0"/>
              <a:pPr/>
              <a:t>‹#›</a:t>
            </a:fld>
            <a:endParaRPr lang="tr-TR"/>
          </a:p>
        </p:txBody>
      </p:sp>
      <p:sp>
        <p:nvSpPr>
          <p:cNvPr id="7" name="Footer Placeholder 6"/>
          <p:cNvSpPr>
            <a:spLocks noGrp="1"/>
          </p:cNvSpPr>
          <p:nvPr>
            <p:ph type="ftr" sz="quarter" idx="12"/>
          </p:nvPr>
        </p:nvSpPr>
        <p:spPr/>
        <p:txBody>
          <a:bodyPr/>
          <a:lstStyle/>
          <a:p>
            <a:endParaRPr lang="tr-T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A6A18469-8FEC-48F4-83BB-3B6CA86688D0}"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5" name="Date Placeholder 1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6" name="Slide Number Placeholder 15"/>
          <p:cNvSpPr>
            <a:spLocks noGrp="1"/>
          </p:cNvSpPr>
          <p:nvPr>
            <p:ph type="sldNum" sz="quarter" idx="11"/>
          </p:nvPr>
        </p:nvSpPr>
        <p:spPr/>
        <p:txBody>
          <a:bodyPr/>
          <a:lstStyle/>
          <a:p>
            <a:fld id="{A6A18469-8FEC-48F4-83BB-3B6CA86688D0}" type="slidenum">
              <a:rPr lang="tr-TR" smtClean="0"/>
              <a:pPr/>
              <a:t>‹#›</a:t>
            </a:fld>
            <a:endParaRPr lang="tr-TR"/>
          </a:p>
        </p:txBody>
      </p:sp>
      <p:sp>
        <p:nvSpPr>
          <p:cNvPr id="17" name="Footer Placeholder 16"/>
          <p:cNvSpPr>
            <a:spLocks noGrp="1"/>
          </p:cNvSpPr>
          <p:nvPr>
            <p:ph type="ftr" sz="quarter" idx="12"/>
          </p:nvPr>
        </p:nvSpPr>
        <p:spPr/>
        <p:txBody>
          <a:bodyPr/>
          <a:lstStyle/>
          <a:p>
            <a:endParaRPr lang="tr-TR"/>
          </a:p>
        </p:txBody>
      </p:sp>
      <p:sp>
        <p:nvSpPr>
          <p:cNvPr id="18" name="Title 17"/>
          <p:cNvSpPr>
            <a:spLocks noGrp="1"/>
          </p:cNvSpPr>
          <p:nvPr>
            <p:ph type="title"/>
          </p:nvPr>
        </p:nvSpPr>
        <p:spPr/>
        <p:txBody>
          <a:bodyPr/>
          <a:lstStyle/>
          <a:p>
            <a:r>
              <a:rPr lang="tr-TR" smtClean="0"/>
              <a:t>Asıl başlık stili için tıklatın</a:t>
            </a:r>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A6A18469-8FEC-48F4-83BB-3B6CA86688D0}"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6A18469-8FEC-48F4-83BB-3B6CA86688D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tr-TR" smtClean="0"/>
              <a:t>Asıl başlık stili için tıklatın</a:t>
            </a:r>
            <a:endParaRPr lang="en-US"/>
          </a:p>
        </p:txBody>
      </p:sp>
      <p:sp>
        <p:nvSpPr>
          <p:cNvPr id="13" name="Date Placeholder 12"/>
          <p:cNvSpPr>
            <a:spLocks noGrp="1"/>
          </p:cNvSpPr>
          <p:nvPr>
            <p:ph type="dt" sz="half" idx="10"/>
          </p:nvPr>
        </p:nvSpPr>
        <p:spPr/>
        <p:txBody>
          <a:bodyPr/>
          <a:lstStyle/>
          <a:p>
            <a:fld id="{A856BB2E-A0AE-4BE5-8A70-2C2211CDC7C0}" type="datetimeFigureOut">
              <a:rPr lang="tr-TR" smtClean="0"/>
              <a:pPr/>
              <a:t>03.04.2013</a:t>
            </a:fld>
            <a:endParaRPr lang="tr-TR"/>
          </a:p>
        </p:txBody>
      </p:sp>
      <p:sp>
        <p:nvSpPr>
          <p:cNvPr id="14" name="Slide Number Placeholder 13"/>
          <p:cNvSpPr>
            <a:spLocks noGrp="1"/>
          </p:cNvSpPr>
          <p:nvPr>
            <p:ph type="sldNum" sz="quarter" idx="11"/>
          </p:nvPr>
        </p:nvSpPr>
        <p:spPr/>
        <p:txBody>
          <a:bodyPr/>
          <a:lstStyle/>
          <a:p>
            <a:fld id="{A6A18469-8FEC-48F4-83BB-3B6CA86688D0}" type="slidenum">
              <a:rPr lang="tr-TR" smtClean="0"/>
              <a:pPr/>
              <a:t>‹#›</a:t>
            </a:fld>
            <a:endParaRPr lang="tr-TR"/>
          </a:p>
        </p:txBody>
      </p:sp>
      <p:sp>
        <p:nvSpPr>
          <p:cNvPr id="15" name="Footer Placeholder 14"/>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A856BB2E-A0AE-4BE5-8A70-2C2211CDC7C0}" type="datetimeFigureOut">
              <a:rPr lang="tr-TR" smtClean="0"/>
              <a:pPr/>
              <a:t>03.04.2013</a:t>
            </a:fld>
            <a:endParaRPr lang="tr-TR"/>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tr-TR"/>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A6A18469-8FEC-48F4-83BB-3B6CA86688D0}"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A6A18469-8FEC-48F4-83BB-3B6CA86688D0}" type="slidenum">
              <a:rPr lang="tr-TR" smtClean="0"/>
              <a:pPr/>
              <a:t>‹#›</a:t>
            </a:fld>
            <a:endParaRPr lang="tr-TR"/>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tr-T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A856BB2E-A0AE-4BE5-8A70-2C2211CDC7C0}" type="datetimeFigureOut">
              <a:rPr lang="tr-TR" smtClean="0"/>
              <a:pPr/>
              <a:t>03.04.2013</a:t>
            </a:fld>
            <a:endParaRPr lang="tr-T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56BB2E-A0AE-4BE5-8A70-2C2211CDC7C0}" type="datetimeFigureOut">
              <a:rPr lang="tr-TR" smtClean="0"/>
              <a:pPr/>
              <a:t>03.04.2013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A18469-8FEC-48F4-83BB-3B6CA86688D0}" type="slidenum">
              <a:rPr lang="tr-TR" smtClean="0"/>
              <a:pPr/>
              <a:t>‹#›</a:t>
            </a:fld>
            <a:endParaRPr lang="tr-TR"/>
          </a:p>
        </p:txBody>
      </p:sp>
    </p:spTree>
    <p:extLst>
      <p:ext uri="{BB962C8B-B14F-4D97-AF65-F5344CB8AC3E}">
        <p14:creationId xmlns:p14="http://schemas.microsoft.com/office/powerpoint/2010/main" xmlns="" val="3578327831"/>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856BB2E-A0AE-4BE5-8A70-2C2211CDC7C0}" type="datetimeFigureOut">
              <a:rPr lang="tr-TR" smtClean="0"/>
              <a:pPr/>
              <a:t>03.04.2013</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6A18469-8FEC-48F4-83BB-3B6CA86688D0}"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856BB2E-A0AE-4BE5-8A70-2C2211CDC7C0}" type="datetimeFigureOut">
              <a:rPr lang="tr-TR" smtClean="0"/>
              <a:pPr/>
              <a:t>03.04.2013</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6A18469-8FEC-48F4-83BB-3B6CA86688D0}"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856BB2E-A0AE-4BE5-8A70-2C2211CDC7C0}" type="datetimeFigureOut">
              <a:rPr lang="tr-TR" smtClean="0"/>
              <a:pPr/>
              <a:t>03.04.2013</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6A18469-8FEC-48F4-83BB-3B6CA86688D0}"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856BB2E-A0AE-4BE5-8A70-2C2211CDC7C0}" type="datetimeFigureOut">
              <a:rPr lang="tr-TR" smtClean="0"/>
              <a:pPr/>
              <a:t>03.04.2013</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6A18469-8FEC-48F4-83BB-3B6CA86688D0}"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856BB2E-A0AE-4BE5-8A70-2C2211CDC7C0}" type="datetimeFigureOut">
              <a:rPr lang="tr-TR" smtClean="0"/>
              <a:pPr/>
              <a:t>03.04.2013</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6A18469-8FEC-48F4-83BB-3B6CA86688D0}"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4.xml"/><Relationship Id="rId1" Type="http://schemas.openxmlformats.org/officeDocument/2006/relationships/audio" Target="../media/media1.mp3"/><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7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84.xml"/></Relationships>
</file>

<file path=ppt/slides/_rel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notesSlide" Target="../notesSlides/notesSlide2.xml"/><Relationship Id="rId1" Type="http://schemas.openxmlformats.org/officeDocument/2006/relationships/slideLayout" Target="../slideLayouts/slideLayout4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7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ÇEVRE</a:t>
            </a:r>
            <a:endParaRPr lang="tr-TR" dirty="0"/>
          </a:p>
        </p:txBody>
      </p:sp>
      <p:pic>
        <p:nvPicPr>
          <p:cNvPr id="4" name="Ayten Alpman-Memleketim.mp3">
            <a:hlinkClick r:id="" action="ppaction://media"/>
          </p:cNvPr>
          <p:cNvPicPr>
            <a:picLocks noGrp="1" noChangeAspect="1"/>
          </p:cNvPicPr>
          <p:nvPr>
            <p:ph idx="1"/>
            <a:audioFile r:link="rId1"/>
            <p:extLst>
              <p:ext uri="{DAA4B4D4-6D71-4841-9C94-3DE7FCFB9230}">
                <p14:media xmlns:p14="http://schemas.microsoft.com/office/powerpoint/2010/main" xmlns="" r:embed="rId4"/>
              </p:ext>
            </p:extLst>
          </p:nvPr>
        </p:nvPicPr>
        <p:blipFill>
          <a:blip r:embed="rId5" cstate="print"/>
          <a:stretch>
            <a:fillRect/>
          </a:stretch>
        </p:blipFill>
        <p:spPr>
          <a:xfrm>
            <a:off x="4267200" y="3557588"/>
            <a:ext cx="609600" cy="609600"/>
          </a:xfrm>
        </p:spPr>
      </p:pic>
      <p:pic>
        <p:nvPicPr>
          <p:cNvPr id="11266"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27784" y="2060847"/>
            <a:ext cx="3857625" cy="3686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57234780"/>
      </p:ext>
    </p:extLst>
  </p:cSld>
  <p:clrMapOvr>
    <a:masterClrMapping/>
  </p:clrMapOvr>
  <mc:AlternateContent xmlns:mc="http://schemas.openxmlformats.org/markup-compatibility/2006">
    <mc:Choice xmlns:p14="http://schemas.microsoft.com/office/powerpoint/2010/main" xmlns="" Requires="p14">
      <p:transition spd="slow" p14:dur="3400" advTm="5381">
        <p14:reveal/>
      </p:transition>
    </mc:Choice>
    <mc:Fallback>
      <p:transition spd="slow" advTm="538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xmlns="">
        <p14:playEvt time="0"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smtClean="0"/>
              <a:t>Ormansız yurt vatan değildir.</a:t>
            </a:r>
          </a:p>
          <a:p>
            <a:r>
              <a:rPr lang="tr-TR" dirty="0" smtClean="0"/>
              <a:t>Vatan toprağı kutsaldır.</a:t>
            </a:r>
          </a:p>
          <a:p>
            <a:r>
              <a:rPr lang="tr-TR" dirty="0" smtClean="0"/>
              <a:t>Yeşil görmeyen gözler renk zevkinden mahrumdur.</a:t>
            </a:r>
          </a:p>
          <a:p>
            <a:r>
              <a:rPr lang="tr-TR" dirty="0" smtClean="0"/>
              <a:t>Çevreyi hor gören geleceği zor görür.</a:t>
            </a:r>
          </a:p>
          <a:p>
            <a:r>
              <a:rPr lang="tr-TR" dirty="0" smtClean="0"/>
              <a:t>Sağlıklı yaşam sağlıklı çevre ile olur.</a:t>
            </a:r>
          </a:p>
          <a:p>
            <a:r>
              <a:rPr lang="tr-TR" dirty="0" smtClean="0"/>
              <a:t>Damlaya damlaya göl olur, boşa giderse </a:t>
            </a:r>
            <a:r>
              <a:rPr lang="tr-TR" dirty="0">
                <a:latin typeface="Georgia"/>
              </a:rPr>
              <a:t>“</a:t>
            </a:r>
            <a:r>
              <a:rPr lang="tr-TR" dirty="0" smtClean="0"/>
              <a:t>su</a:t>
            </a:r>
            <a:r>
              <a:rPr lang="tr-TR" dirty="0">
                <a:latin typeface="Georgia"/>
              </a:rPr>
              <a:t>”</a:t>
            </a:r>
            <a:r>
              <a:rPr lang="tr-TR" dirty="0" smtClean="0"/>
              <a:t> inan göller kurur.</a:t>
            </a:r>
            <a:endParaRPr lang="tr-TR" dirty="0"/>
          </a:p>
        </p:txBody>
      </p:sp>
    </p:spTree>
    <p:extLst>
      <p:ext uri="{BB962C8B-B14F-4D97-AF65-F5344CB8AC3E}">
        <p14:creationId xmlns:p14="http://schemas.microsoft.com/office/powerpoint/2010/main" xmlns="" val="4276820200"/>
      </p:ext>
    </p:extLst>
  </p:cSld>
  <p:clrMapOvr>
    <a:masterClrMapping/>
  </p:clrMapOvr>
  <mc:AlternateContent xmlns:mc="http://schemas.openxmlformats.org/markup-compatibility/2006">
    <mc:Choice xmlns:p14="http://schemas.microsoft.com/office/powerpoint/2010/main" xmlns="" Requires="p14">
      <p:transition spd="slow" p14:dur="3400" advTm="10683">
        <p14:reveal/>
      </p:transition>
    </mc:Choice>
    <mc:Fallback>
      <p:transition spd="slow" advTm="10683">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1680" y="1052736"/>
            <a:ext cx="6120680" cy="4248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76249575"/>
      </p:ext>
    </p:extLst>
  </p:cSld>
  <p:clrMapOvr>
    <a:masterClrMapping/>
  </p:clrMapOvr>
  <mc:AlternateContent xmlns:mc="http://schemas.openxmlformats.org/markup-compatibility/2006">
    <mc:Choice xmlns:p14="http://schemas.microsoft.com/office/powerpoint/2010/main" xmlns="" Requires="p14">
      <p:transition spd="slow" p14:dur="3400" advTm="7081">
        <p14:reveal/>
      </p:transition>
    </mc:Choice>
    <mc:Fallback>
      <p:transition spd="slow" advTm="7081">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43808" y="1988840"/>
            <a:ext cx="3384375" cy="3295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07359931"/>
      </p:ext>
    </p:extLst>
  </p:cSld>
  <p:clrMapOvr>
    <a:masterClrMapping/>
  </p:clrMapOvr>
  <mc:AlternateContent xmlns:mc="http://schemas.openxmlformats.org/markup-compatibility/2006">
    <mc:Choice xmlns:p14="http://schemas.microsoft.com/office/powerpoint/2010/main" xmlns="" Requires="p14">
      <p:transition spd="slow" p14:dur="3400" advTm="4982">
        <p14:reveal/>
      </p:transition>
    </mc:Choice>
    <mc:Fallback>
      <p:transition spd="slow" advTm="4982">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BİR YER DÜŞÜNÜYORUM</a:t>
            </a:r>
            <a:endParaRPr lang="tr-TR" dirty="0"/>
          </a:p>
        </p:txBody>
      </p:sp>
      <p:sp>
        <p:nvSpPr>
          <p:cNvPr id="3" name="İçerik Yer Tutucusu 2"/>
          <p:cNvSpPr>
            <a:spLocks noGrp="1"/>
          </p:cNvSpPr>
          <p:nvPr>
            <p:ph idx="1"/>
          </p:nvPr>
        </p:nvSpPr>
        <p:spPr/>
        <p:txBody>
          <a:bodyPr>
            <a:normAutofit fontScale="77500" lnSpcReduction="20000"/>
          </a:bodyPr>
          <a:lstStyle/>
          <a:p>
            <a:endParaRPr lang="tr-TR" dirty="0" smtClean="0"/>
          </a:p>
          <a:p>
            <a:r>
              <a:rPr lang="tr-TR" dirty="0" smtClean="0"/>
              <a:t>Bir </a:t>
            </a:r>
            <a:r>
              <a:rPr lang="tr-TR" dirty="0"/>
              <a:t>yer düşünüyorum, yemyeşil,</a:t>
            </a:r>
            <a:br>
              <a:rPr lang="tr-TR" dirty="0"/>
            </a:br>
            <a:r>
              <a:rPr lang="tr-TR" dirty="0"/>
              <a:t>Bilmem, neresinde yurdun?</a:t>
            </a:r>
            <a:br>
              <a:rPr lang="tr-TR" dirty="0"/>
            </a:br>
            <a:r>
              <a:rPr lang="tr-TR" dirty="0"/>
              <a:t>Bir ev, günlük güneşlik,</a:t>
            </a:r>
            <a:br>
              <a:rPr lang="tr-TR" dirty="0"/>
            </a:br>
            <a:r>
              <a:rPr lang="tr-TR" dirty="0"/>
              <a:t>Çiçekler içinde memnun</a:t>
            </a:r>
            <a:br>
              <a:rPr lang="tr-TR" dirty="0"/>
            </a:br>
            <a:r>
              <a:rPr lang="tr-TR" dirty="0"/>
              <a:t/>
            </a:r>
            <a:br>
              <a:rPr lang="tr-TR" dirty="0"/>
            </a:br>
            <a:r>
              <a:rPr lang="tr-TR" dirty="0"/>
              <a:t>Bahçe kapısına varmadan daha,</a:t>
            </a:r>
            <a:br>
              <a:rPr lang="tr-TR" dirty="0"/>
            </a:br>
            <a:r>
              <a:rPr lang="tr-TR" dirty="0"/>
              <a:t>Baygın kokusu ıhlamurun,</a:t>
            </a:r>
            <a:br>
              <a:rPr lang="tr-TR" dirty="0"/>
            </a:br>
            <a:r>
              <a:rPr lang="tr-TR" dirty="0"/>
              <a:t>Gölgesinde bir sıra, der gibi;</a:t>
            </a:r>
            <a:br>
              <a:rPr lang="tr-TR" dirty="0"/>
            </a:br>
            <a:r>
              <a:rPr lang="tr-TR" dirty="0"/>
              <a:t>- Oturun!</a:t>
            </a:r>
            <a:br>
              <a:rPr lang="tr-TR" dirty="0"/>
            </a:br>
            <a:r>
              <a:rPr lang="tr-TR" dirty="0"/>
              <a:t/>
            </a:r>
            <a:br>
              <a:rPr lang="tr-TR" dirty="0"/>
            </a:br>
            <a:r>
              <a:rPr lang="tr-TR" dirty="0"/>
              <a:t>Haydi çocuklar haydi,</a:t>
            </a:r>
            <a:br>
              <a:rPr lang="tr-TR" dirty="0"/>
            </a:br>
            <a:r>
              <a:rPr lang="tr-TR" dirty="0"/>
              <a:t>Salıncakları kurun!</a:t>
            </a:r>
            <a:br>
              <a:rPr lang="tr-TR" dirty="0"/>
            </a:br>
            <a:r>
              <a:rPr lang="tr-TR" dirty="0"/>
              <a:t>Başka dallarsa, eğilmiş;</a:t>
            </a:r>
            <a:br>
              <a:rPr lang="tr-TR" dirty="0"/>
            </a:br>
            <a:r>
              <a:rPr lang="tr-TR" dirty="0"/>
              <a:t>- Yemişlerimizden buyurun!</a:t>
            </a:r>
            <a:br>
              <a:rPr lang="tr-TR" dirty="0"/>
            </a:br>
            <a:r>
              <a:rPr lang="tr-TR" dirty="0"/>
              <a:t/>
            </a:r>
            <a:br>
              <a:rPr lang="tr-TR" dirty="0"/>
            </a:br>
            <a:r>
              <a:rPr lang="tr-TR" dirty="0"/>
              <a:t>Rüzgar esmez, konuşur;</a:t>
            </a:r>
            <a:br>
              <a:rPr lang="tr-TR" dirty="0"/>
            </a:br>
            <a:r>
              <a:rPr lang="tr-TR" dirty="0"/>
              <a:t>- Uçurtmalar uçun, çamaşırlar kuruyun</a:t>
            </a:r>
            <a:br>
              <a:rPr lang="tr-TR" dirty="0"/>
            </a:br>
            <a:r>
              <a:rPr lang="tr-TR" dirty="0"/>
              <a:t>Mutlu olun, yaşayın,</a:t>
            </a:r>
            <a:br>
              <a:rPr lang="tr-TR" dirty="0"/>
            </a:br>
            <a:r>
              <a:rPr lang="tr-TR" dirty="0"/>
              <a:t>Ana, baba evlat, torun</a:t>
            </a:r>
            <a:br>
              <a:rPr lang="tr-TR" dirty="0"/>
            </a:br>
            <a:r>
              <a:rPr lang="tr-TR" dirty="0"/>
              <a:t/>
            </a:r>
            <a:br>
              <a:rPr lang="tr-TR" dirty="0"/>
            </a:br>
            <a:r>
              <a:rPr lang="tr-TR" dirty="0" smtClean="0"/>
              <a:t>                                </a:t>
            </a:r>
            <a:endParaRPr lang="tr-TR" dirty="0"/>
          </a:p>
        </p:txBody>
      </p:sp>
    </p:spTree>
    <p:extLst>
      <p:ext uri="{BB962C8B-B14F-4D97-AF65-F5344CB8AC3E}">
        <p14:creationId xmlns:p14="http://schemas.microsoft.com/office/powerpoint/2010/main" xmlns="" val="3847697712"/>
      </p:ext>
    </p:extLst>
  </p:cSld>
  <p:clrMapOvr>
    <a:masterClrMapping/>
  </p:clrMapOvr>
  <mc:AlternateContent xmlns:mc="http://schemas.openxmlformats.org/markup-compatibility/2006">
    <mc:Choice xmlns:p14="http://schemas.microsoft.com/office/powerpoint/2010/main" xmlns="" Requires="p14">
      <p:transition spd="slow" p14:dur="3400" advTm="12105">
        <p14:reveal/>
      </p:transition>
    </mc:Choice>
    <mc:Fallback>
      <p:transition spd="slow" advTm="12105">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27784" y="1268760"/>
            <a:ext cx="4176463" cy="41044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48932587"/>
      </p:ext>
    </p:extLst>
  </p:cSld>
  <p:clrMapOvr>
    <a:masterClrMapping/>
  </p:clrMapOvr>
  <mc:AlternateContent xmlns:mc="http://schemas.openxmlformats.org/markup-compatibility/2006">
    <mc:Choice xmlns:p14="http://schemas.microsoft.com/office/powerpoint/2010/main" xmlns="" Requires="p14">
      <p:transition spd="slow" p14:dur="3400" advTm="5796">
        <p14:reveal/>
      </p:transition>
    </mc:Choice>
    <mc:Fallback>
      <p:transition spd="slow" advTm="5796">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95550" y="528638"/>
            <a:ext cx="4152900" cy="5800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20014379"/>
      </p:ext>
    </p:extLst>
  </p:cSld>
  <p:clrMapOvr>
    <a:masterClrMapping/>
  </p:clrMapOvr>
  <mc:AlternateContent xmlns:mc="http://schemas.openxmlformats.org/markup-compatibility/2006">
    <mc:Choice xmlns:p14="http://schemas.microsoft.com/office/powerpoint/2010/main" xmlns="" Requires="p14">
      <p:transition spd="slow" p14:dur="3400" advTm="4750">
        <p14:reveal/>
      </p:transition>
    </mc:Choice>
    <mc:Fallback>
      <p:transition spd="slow" advTm="475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60118" y="1556792"/>
            <a:ext cx="4968552" cy="3600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91600103"/>
      </p:ext>
    </p:extLst>
  </p:cSld>
  <p:clrMapOvr>
    <a:masterClrMapping/>
  </p:clrMapOvr>
  <mc:AlternateContent xmlns:mc="http://schemas.openxmlformats.org/markup-compatibility/2006">
    <mc:Choice xmlns:p14="http://schemas.microsoft.com/office/powerpoint/2010/main" xmlns="" Requires="p14">
      <p:transition spd="slow" p14:dur="3400" advTm="6185">
        <p14:reveal/>
      </p:transition>
    </mc:Choice>
    <mc:Fallback>
      <p:transition spd="slow" advTm="6185">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75656" y="1052736"/>
            <a:ext cx="6120680" cy="4248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04851559"/>
      </p:ext>
    </p:extLst>
  </p:cSld>
  <p:clrMapOvr>
    <a:masterClrMapping/>
  </p:clrMapOvr>
  <mc:AlternateContent xmlns:mc="http://schemas.openxmlformats.org/markup-compatibility/2006">
    <mc:Choice xmlns:p14="http://schemas.microsoft.com/office/powerpoint/2010/main" xmlns="" Requires="p14">
      <p:transition spd="slow" p14:dur="3400" advTm="4020">
        <p14:reveal/>
      </p:transition>
    </mc:Choice>
    <mc:Fallback>
      <p:transition spd="slow" advTm="402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13378" y="1628800"/>
            <a:ext cx="4968552" cy="36741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82978242"/>
      </p:ext>
    </p:extLst>
  </p:cSld>
  <p:clrMapOvr>
    <a:masterClrMapping/>
  </p:clrMapOvr>
  <mc:AlternateContent xmlns:mc="http://schemas.openxmlformats.org/markup-compatibility/2006">
    <mc:Choice xmlns:p14="http://schemas.microsoft.com/office/powerpoint/2010/main" xmlns="" Requires="p14">
      <p:transition spd="slow" p14:dur="3400" advTm="3115">
        <p14:reveal/>
      </p:transition>
    </mc:Choice>
    <mc:Fallback>
      <p:transition spd="slow" advTm="3115">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50772" y="1412776"/>
            <a:ext cx="4968552" cy="38431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39873078"/>
      </p:ext>
    </p:extLst>
  </p:cSld>
  <p:clrMapOvr>
    <a:masterClrMapping/>
  </p:clrMapOvr>
  <mc:AlternateContent xmlns:mc="http://schemas.openxmlformats.org/markup-compatibility/2006">
    <mc:Choice xmlns:p14="http://schemas.microsoft.com/office/powerpoint/2010/main" xmlns="" Requires="p14">
      <p:transition spd="slow" p14:dur="3400" advTm="193">
        <p14:reveal/>
      </p:transition>
    </mc:Choice>
    <mc:Fallback>
      <p:transition spd="slow" advTm="193">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548680"/>
            <a:ext cx="3008313" cy="886420"/>
          </a:xfrm>
        </p:spPr>
        <p:txBody>
          <a:bodyPr>
            <a:normAutofit/>
          </a:bodyPr>
          <a:lstStyle/>
          <a:p>
            <a:r>
              <a:rPr lang="tr-TR" dirty="0" smtClean="0"/>
              <a:t>       ÇEVRE NEDİR?</a:t>
            </a:r>
            <a:endParaRPr lang="tr-TR" dirty="0"/>
          </a:p>
        </p:txBody>
      </p:sp>
      <p:sp>
        <p:nvSpPr>
          <p:cNvPr id="4" name="Metin Yer Tutucusu 3"/>
          <p:cNvSpPr>
            <a:spLocks noGrp="1"/>
          </p:cNvSpPr>
          <p:nvPr>
            <p:ph type="body" idx="2"/>
          </p:nvPr>
        </p:nvSpPr>
        <p:spPr>
          <a:xfrm>
            <a:off x="251520" y="1844824"/>
            <a:ext cx="3213993" cy="2160239"/>
          </a:xfrm>
        </p:spPr>
        <p:txBody>
          <a:bodyPr>
            <a:normAutofit/>
          </a:bodyPr>
          <a:lstStyle/>
          <a:p>
            <a:endParaRPr lang="tr-TR" dirty="0" smtClean="0"/>
          </a:p>
          <a:p>
            <a:endParaRPr lang="tr-TR" dirty="0"/>
          </a:p>
          <a:p>
            <a:r>
              <a:rPr lang="tr-TR" dirty="0" smtClean="0"/>
              <a:t>İnsanların ve diğer canlıların yaşamları boyunca ilişkilerini sürdürdükleri ve karşılıklı olarak etkileşim içinde bulundukları fiziki, biyolojik ,sosyal , ekonomik ve kültürel ortamdır. Çevre geleceğimiz için çok önemli katkılarda bulunur. </a:t>
            </a:r>
            <a:r>
              <a:rPr lang="tr-TR" dirty="0" smtClean="0">
                <a:hlinkClick r:id="rId3"/>
              </a:rPr>
              <a:t>www.</a:t>
            </a:r>
            <a:r>
              <a:rPr lang="tr-TR" dirty="0" err="1" smtClean="0">
                <a:hlinkClick r:id="rId3"/>
              </a:rPr>
              <a:t>sorubak</a:t>
            </a:r>
            <a:r>
              <a:rPr lang="tr-TR" dirty="0" smtClean="0">
                <a:hlinkClick r:id="rId3"/>
              </a:rPr>
              <a:t>.com</a:t>
            </a:r>
            <a:endParaRPr lang="tr-TR" dirty="0" smtClean="0"/>
          </a:p>
        </p:txBody>
      </p:sp>
      <p:sp>
        <p:nvSpPr>
          <p:cNvPr id="3" name="İçerik Yer Tutucusu 2"/>
          <p:cNvSpPr>
            <a:spLocks noGrp="1"/>
          </p:cNvSpPr>
          <p:nvPr>
            <p:ph sz="half" idx="1"/>
          </p:nvPr>
        </p:nvSpPr>
        <p:spPr/>
        <p:txBody>
          <a:bodyPr/>
          <a:lstStyle/>
          <a:p>
            <a:endParaRPr lang="tr-TR" dirty="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91880" y="1554158"/>
            <a:ext cx="5400600" cy="48271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90912160"/>
      </p:ext>
    </p:extLst>
  </p:cSld>
  <p:clrMapOvr>
    <a:masterClrMapping/>
  </p:clrMapOvr>
  <mc:AlternateContent xmlns:mc="http://schemas.openxmlformats.org/markup-compatibility/2006">
    <mc:Choice xmlns:p14="http://schemas.microsoft.com/office/powerpoint/2010/main" xmlns="" Requires="p14">
      <p:transition spd="slow" p14:dur="3400" advTm="11194">
        <p14:reveal/>
      </p:transition>
    </mc:Choice>
    <mc:Fallback>
      <p:transition spd="slow" advTm="11194">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53119" y="836712"/>
            <a:ext cx="5881836" cy="59300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67028919"/>
      </p:ext>
    </p:extLst>
  </p:cSld>
  <p:clrMapOvr>
    <a:masterClrMapping/>
  </p:clrMapOvr>
  <mc:AlternateContent xmlns:mc="http://schemas.openxmlformats.org/markup-compatibility/2006">
    <mc:Choice xmlns:p14="http://schemas.microsoft.com/office/powerpoint/2010/main" xmlns="" Requires="p14">
      <p:transition spd="slow" p14:dur="3400" advTm="9351">
        <p14:reveal/>
      </p:transition>
    </mc:Choice>
    <mc:Fallback>
      <p:transition spd="slow" advTm="9351">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060848"/>
            <a:ext cx="7772400" cy="1872208"/>
          </a:xfrm>
        </p:spPr>
        <p:txBody>
          <a:bodyPr>
            <a:normAutofit/>
          </a:bodyPr>
          <a:lstStyle/>
          <a:p>
            <a:r>
              <a:rPr lang="tr-TR" dirty="0" smtClean="0"/>
              <a:t>ÇEVREMİZİ KORUMAK ADINA</a:t>
            </a:r>
            <a:endParaRPr lang="tr-TR" dirty="0"/>
          </a:p>
        </p:txBody>
      </p:sp>
      <p:sp>
        <p:nvSpPr>
          <p:cNvPr id="3" name="Alt Başlık 2"/>
          <p:cNvSpPr>
            <a:spLocks noGrp="1"/>
          </p:cNvSpPr>
          <p:nvPr>
            <p:ph type="subTitle" idx="1"/>
          </p:nvPr>
        </p:nvSpPr>
        <p:spPr>
          <a:xfrm>
            <a:off x="533400" y="4005064"/>
            <a:ext cx="7854696" cy="976071"/>
          </a:xfrm>
        </p:spPr>
        <p:txBody>
          <a:bodyPr>
            <a:normAutofit/>
          </a:bodyPr>
          <a:lstStyle/>
          <a:p>
            <a:r>
              <a:rPr lang="tr-TR" sz="5000" b="1" dirty="0">
                <a:solidFill>
                  <a:srgbClr val="0BD0D9">
                    <a:tint val="90000"/>
                    <a:satMod val="120000"/>
                  </a:srgbClr>
                </a:solidFill>
                <a:effectLst>
                  <a:outerShdw blurRad="38100" dist="25400" dir="5400000" algn="tl" rotWithShape="0">
                    <a:srgbClr val="000000">
                      <a:alpha val="43000"/>
                    </a:srgbClr>
                  </a:outerShdw>
                </a:effectLst>
                <a:latin typeface="Calibri"/>
                <a:ea typeface="+mj-ea"/>
                <a:cs typeface="+mj-cs"/>
              </a:rPr>
              <a:t>YAPABİLECEKLERİMİZ</a:t>
            </a:r>
            <a:endParaRPr lang="tr-TR" dirty="0"/>
          </a:p>
        </p:txBody>
      </p:sp>
    </p:spTree>
    <p:extLst>
      <p:ext uri="{BB962C8B-B14F-4D97-AF65-F5344CB8AC3E}">
        <p14:creationId xmlns:p14="http://schemas.microsoft.com/office/powerpoint/2010/main" xmlns="" val="3352745213"/>
      </p:ext>
    </p:extLst>
  </p:cSld>
  <p:clrMapOvr>
    <a:masterClrMapping/>
  </p:clrMapOvr>
  <mc:AlternateContent xmlns:mc="http://schemas.openxmlformats.org/markup-compatibility/2006">
    <mc:Choice xmlns:p14="http://schemas.microsoft.com/office/powerpoint/2010/main" xmlns="" Requires="p14">
      <p:transition spd="slow" p14:dur="3400" advTm="6555">
        <p14:reveal/>
      </p:transition>
    </mc:Choice>
    <mc:Fallback>
      <p:transition spd="slow" advTm="6555">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36713"/>
            <a:ext cx="8229600" cy="4752528"/>
          </a:xfrm>
        </p:spPr>
        <p:txBody>
          <a:bodyPr/>
          <a:lstStyle/>
          <a:p>
            <a:r>
              <a:rPr lang="tr-TR" dirty="0" smtClean="0"/>
              <a:t>Ormanlar korunmalıdır.</a:t>
            </a:r>
          </a:p>
          <a:p>
            <a:r>
              <a:rPr lang="tr-TR" dirty="0" smtClean="0"/>
              <a:t>Ağaçlara zarar verilmemelidir.</a:t>
            </a:r>
          </a:p>
          <a:p>
            <a:r>
              <a:rPr lang="tr-TR" dirty="0" smtClean="0"/>
              <a:t>Çimlerin üzerinde ateş yakılmamalıdır.</a:t>
            </a:r>
          </a:p>
          <a:p>
            <a:r>
              <a:rPr lang="tr-TR" dirty="0" smtClean="0"/>
              <a:t>Denizler kirletilmemelidir.</a:t>
            </a:r>
          </a:p>
          <a:p>
            <a:r>
              <a:rPr lang="tr-TR" dirty="0" smtClean="0"/>
              <a:t>Enerji tasarrufu yapılmalıdır.</a:t>
            </a:r>
          </a:p>
          <a:p>
            <a:r>
              <a:rPr lang="tr-TR" dirty="0" smtClean="0"/>
              <a:t>Çöpler çöp kutusuna atılmalıdır.</a:t>
            </a:r>
            <a:endParaRPr lang="tr-TR" dirty="0"/>
          </a:p>
        </p:txBody>
      </p:sp>
      <p:sp>
        <p:nvSpPr>
          <p:cNvPr id="2" name="Başlık 1"/>
          <p:cNvSpPr>
            <a:spLocks noGrp="1"/>
          </p:cNvSpPr>
          <p:nvPr>
            <p:ph type="title"/>
          </p:nvPr>
        </p:nvSpPr>
        <p:spPr>
          <a:xfrm>
            <a:off x="457200" y="274636"/>
            <a:ext cx="6707088" cy="1498179"/>
          </a:xfrm>
        </p:spPr>
        <p:txBody>
          <a:bodyPr>
            <a:normAutofit/>
          </a:bodyPr>
          <a:lstStyle/>
          <a:p>
            <a:pPr marL="274320" lvl="0" indent="-256032">
              <a:spcBef>
                <a:spcPct val="20000"/>
              </a:spcBef>
            </a:pPr>
            <a:r>
              <a:rPr lang="tr-TR" sz="2100" dirty="0">
                <a:solidFill>
                  <a:prstClr val="white"/>
                </a:solidFill>
                <a:ea typeface="+mn-ea"/>
                <a:cs typeface="+mn-cs"/>
              </a:rPr>
              <a:t>Gereksiz tüketimden kaçınılmalıdır.</a:t>
            </a:r>
            <a:br>
              <a:rPr lang="tr-TR" sz="2100" dirty="0">
                <a:solidFill>
                  <a:prstClr val="white"/>
                </a:solidFill>
                <a:ea typeface="+mn-ea"/>
                <a:cs typeface="+mn-cs"/>
              </a:rPr>
            </a:br>
            <a:endParaRPr lang="tr-TR" dirty="0"/>
          </a:p>
        </p:txBody>
      </p:sp>
    </p:spTree>
    <p:extLst>
      <p:ext uri="{BB962C8B-B14F-4D97-AF65-F5344CB8AC3E}">
        <p14:creationId xmlns:p14="http://schemas.microsoft.com/office/powerpoint/2010/main" xmlns="" val="2957342410"/>
      </p:ext>
    </p:extLst>
  </p:cSld>
  <p:clrMapOvr>
    <a:masterClrMapping/>
  </p:clrMapOvr>
  <mc:AlternateContent xmlns:mc="http://schemas.openxmlformats.org/markup-compatibility/2006">
    <mc:Choice xmlns:p14="http://schemas.microsoft.com/office/powerpoint/2010/main" xmlns="" Requires="p14">
      <p:transition spd="slow" p14:dur="3400" advTm="10494">
        <p14:reveal/>
      </p:transition>
    </mc:Choice>
    <mc:Fallback>
      <p:transition spd="slow" advTm="10494">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23728" y="1844824"/>
            <a:ext cx="4680520" cy="39604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4814227"/>
      </p:ext>
    </p:extLst>
  </p:cSld>
  <p:clrMapOvr>
    <a:masterClrMapping/>
  </p:clrMapOvr>
  <mc:AlternateContent xmlns:mc="http://schemas.openxmlformats.org/markup-compatibility/2006">
    <mc:Choice xmlns:p14="http://schemas.microsoft.com/office/powerpoint/2010/main" xmlns="" Requires="p14">
      <p:transition spd="slow" p14:dur="3400" advTm="4596">
        <p14:reveal/>
      </p:transition>
    </mc:Choice>
    <mc:Fallback>
      <p:transition spd="slow" advTm="4596">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smtClean="0"/>
              <a:t>ÇEVREMİZ</a:t>
            </a:r>
            <a:endParaRPr lang="tr-TR" dirty="0"/>
          </a:p>
        </p:txBody>
      </p:sp>
      <p:sp>
        <p:nvSpPr>
          <p:cNvPr id="2" name="İçerik Yer Tutucusu 1"/>
          <p:cNvSpPr>
            <a:spLocks noGrp="1"/>
          </p:cNvSpPr>
          <p:nvPr>
            <p:ph idx="1"/>
          </p:nvPr>
        </p:nvSpPr>
        <p:spPr/>
        <p:txBody>
          <a:bodyPr>
            <a:normAutofit fontScale="85000" lnSpcReduction="20000"/>
          </a:bodyPr>
          <a:lstStyle/>
          <a:p>
            <a:r>
              <a:rPr lang="tr-TR" dirty="0" smtClean="0"/>
              <a:t>    Çöplerimiz </a:t>
            </a:r>
            <a:r>
              <a:rPr lang="tr-TR" dirty="0"/>
              <a:t>birikmesin</a:t>
            </a:r>
            <a:br>
              <a:rPr lang="tr-TR" dirty="0"/>
            </a:br>
            <a:r>
              <a:rPr lang="tr-TR" dirty="0" smtClean="0"/>
              <a:t>    Sularımız </a:t>
            </a:r>
            <a:r>
              <a:rPr lang="tr-TR" dirty="0"/>
              <a:t>kirlenmesin</a:t>
            </a:r>
            <a:br>
              <a:rPr lang="tr-TR" dirty="0"/>
            </a:br>
            <a:r>
              <a:rPr lang="tr-TR" dirty="0" smtClean="0"/>
              <a:t>    Yakıtımız </a:t>
            </a:r>
            <a:r>
              <a:rPr lang="tr-TR" dirty="0"/>
              <a:t>tam yakılsın</a:t>
            </a:r>
            <a:br>
              <a:rPr lang="tr-TR" dirty="0"/>
            </a:br>
            <a:r>
              <a:rPr lang="tr-TR" dirty="0" smtClean="0"/>
              <a:t>    Temiz </a:t>
            </a:r>
            <a:r>
              <a:rPr lang="tr-TR" dirty="0"/>
              <a:t>olsun her şeyimiz</a:t>
            </a:r>
            <a:br>
              <a:rPr lang="tr-TR" dirty="0"/>
            </a:br>
            <a:r>
              <a:rPr lang="tr-TR" dirty="0"/>
              <a:t/>
            </a:r>
            <a:br>
              <a:rPr lang="tr-TR" dirty="0"/>
            </a:br>
            <a:r>
              <a:rPr lang="tr-TR" dirty="0" smtClean="0"/>
              <a:t>    Oynayalım </a:t>
            </a:r>
            <a:r>
              <a:rPr lang="tr-TR" dirty="0"/>
              <a:t>hep coşalım</a:t>
            </a:r>
            <a:br>
              <a:rPr lang="tr-TR" dirty="0"/>
            </a:br>
            <a:r>
              <a:rPr lang="tr-TR" dirty="0" smtClean="0"/>
              <a:t>    Bu </a:t>
            </a:r>
            <a:r>
              <a:rPr lang="tr-TR" dirty="0"/>
              <a:t>yurdu temiz tutalım</a:t>
            </a:r>
            <a:br>
              <a:rPr lang="tr-TR" dirty="0"/>
            </a:br>
            <a:r>
              <a:rPr lang="tr-TR" dirty="0"/>
              <a:t/>
            </a:r>
            <a:br>
              <a:rPr lang="tr-TR" dirty="0"/>
            </a:br>
            <a:r>
              <a:rPr lang="tr-TR" dirty="0" smtClean="0"/>
              <a:t>    Sokağımızla </a:t>
            </a:r>
            <a:r>
              <a:rPr lang="tr-TR" dirty="0"/>
              <a:t>caddemiz</a:t>
            </a:r>
            <a:br>
              <a:rPr lang="tr-TR" dirty="0"/>
            </a:br>
            <a:r>
              <a:rPr lang="tr-TR" dirty="0" smtClean="0"/>
              <a:t>    Köyümüzle</a:t>
            </a:r>
            <a:r>
              <a:rPr lang="tr-TR" dirty="0"/>
              <a:t>, kentimiz</a:t>
            </a:r>
            <a:br>
              <a:rPr lang="tr-TR" dirty="0"/>
            </a:br>
            <a:r>
              <a:rPr lang="tr-TR" dirty="0" smtClean="0"/>
              <a:t>    Temiz </a:t>
            </a:r>
            <a:r>
              <a:rPr lang="tr-TR" dirty="0"/>
              <a:t>olsun hep çevremiz</a:t>
            </a:r>
            <a:br>
              <a:rPr lang="tr-TR" dirty="0"/>
            </a:br>
            <a:r>
              <a:rPr lang="tr-TR" dirty="0" smtClean="0"/>
              <a:t>    Güzel </a:t>
            </a:r>
            <a:r>
              <a:rPr lang="tr-TR" dirty="0"/>
              <a:t>olsun hep yöremiz</a:t>
            </a:r>
            <a:br>
              <a:rPr lang="tr-TR" dirty="0"/>
            </a:br>
            <a:r>
              <a:rPr lang="tr-TR" dirty="0"/>
              <a:t/>
            </a:r>
            <a:br>
              <a:rPr lang="tr-TR" dirty="0"/>
            </a:br>
            <a:r>
              <a:rPr lang="tr-TR" dirty="0" smtClean="0"/>
              <a:t>    Oynayalım </a:t>
            </a:r>
            <a:r>
              <a:rPr lang="tr-TR" dirty="0"/>
              <a:t>hep coşalım</a:t>
            </a:r>
            <a:br>
              <a:rPr lang="tr-TR" dirty="0"/>
            </a:br>
            <a:r>
              <a:rPr lang="tr-TR" dirty="0" smtClean="0"/>
              <a:t>    Bu </a:t>
            </a:r>
            <a:r>
              <a:rPr lang="tr-TR" dirty="0"/>
              <a:t>yurdu temiz tutalım</a:t>
            </a:r>
            <a:br>
              <a:rPr lang="tr-TR" dirty="0"/>
            </a:br>
            <a:r>
              <a:rPr lang="tr-TR" dirty="0"/>
              <a:t/>
            </a:r>
            <a:br>
              <a:rPr lang="tr-TR" dirty="0"/>
            </a:br>
            <a:r>
              <a:rPr lang="tr-TR" dirty="0" smtClean="0"/>
              <a:t>    Yaylada </a:t>
            </a:r>
            <a:r>
              <a:rPr lang="tr-TR" dirty="0"/>
              <a:t>ovada dağda</a:t>
            </a:r>
            <a:br>
              <a:rPr lang="tr-TR" dirty="0"/>
            </a:br>
            <a:r>
              <a:rPr lang="tr-TR" dirty="0" smtClean="0"/>
              <a:t>    Pırıl </a:t>
            </a:r>
            <a:r>
              <a:rPr lang="tr-TR" dirty="0" err="1" smtClean="0"/>
              <a:t>pırıl</a:t>
            </a:r>
            <a:r>
              <a:rPr lang="tr-TR" dirty="0" smtClean="0"/>
              <a:t> </a:t>
            </a:r>
            <a:r>
              <a:rPr lang="tr-TR" dirty="0"/>
              <a:t>bir doğada</a:t>
            </a:r>
            <a:br>
              <a:rPr lang="tr-TR" dirty="0"/>
            </a:br>
            <a:r>
              <a:rPr lang="tr-TR" dirty="0" smtClean="0"/>
              <a:t>    Oynayalım </a:t>
            </a:r>
            <a:r>
              <a:rPr lang="tr-TR" dirty="0"/>
              <a:t>hep coşalım</a:t>
            </a:r>
            <a:br>
              <a:rPr lang="tr-TR" dirty="0"/>
            </a:br>
            <a:r>
              <a:rPr lang="tr-TR" dirty="0" smtClean="0"/>
              <a:t>    Bu </a:t>
            </a:r>
            <a:r>
              <a:rPr lang="tr-TR" dirty="0"/>
              <a:t>yurdu temiz tutalım</a:t>
            </a:r>
          </a:p>
        </p:txBody>
      </p:sp>
    </p:spTree>
    <p:extLst>
      <p:ext uri="{BB962C8B-B14F-4D97-AF65-F5344CB8AC3E}">
        <p14:creationId xmlns:p14="http://schemas.microsoft.com/office/powerpoint/2010/main" xmlns="" val="993285010"/>
      </p:ext>
    </p:extLst>
  </p:cSld>
  <p:clrMapOvr>
    <a:masterClrMapping/>
  </p:clrMapOvr>
  <mc:AlternateContent xmlns:mc="http://schemas.openxmlformats.org/markup-compatibility/2006">
    <mc:Choice xmlns:p14="http://schemas.microsoft.com/office/powerpoint/2010/main" xmlns="" Requires="p14">
      <p:transition spd="slow" p14:dur="3400" advTm="12962">
        <p14:reveal/>
      </p:transition>
    </mc:Choice>
    <mc:Fallback>
      <p:transition spd="slow" advTm="12962">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etkinkimyagerler.files.wordpress.com/2011/02/51_things_we_can_do_to_save_the_environment.jpg?w=36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99791" y="1988840"/>
            <a:ext cx="3476625" cy="36671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93952736"/>
      </p:ext>
    </p:extLst>
  </p:cSld>
  <p:clrMapOvr>
    <a:masterClrMapping/>
  </p:clrMapOvr>
  <mc:AlternateContent xmlns:mc="http://schemas.openxmlformats.org/markup-compatibility/2006">
    <mc:Choice xmlns:p14="http://schemas.microsoft.com/office/powerpoint/2010/main" xmlns="" Requires="p14">
      <p:transition spd="slow" p14:dur="3400" advTm="5006">
        <p14:reveal/>
      </p:transition>
    </mc:Choice>
    <mc:Fallback>
      <p:transition spd="slow" advTm="5006">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          ÇEVRE KİRLİLİĞİ</a:t>
            </a:r>
            <a:endParaRPr lang="tr-TR" dirty="0"/>
          </a:p>
        </p:txBody>
      </p:sp>
      <p:sp>
        <p:nvSpPr>
          <p:cNvPr id="3" name="İçerik Yer Tutucusu 2"/>
          <p:cNvSpPr>
            <a:spLocks noGrp="1"/>
          </p:cNvSpPr>
          <p:nvPr>
            <p:ph idx="1"/>
          </p:nvPr>
        </p:nvSpPr>
        <p:spPr/>
        <p:txBody>
          <a:bodyPr/>
          <a:lstStyle/>
          <a:p>
            <a:endParaRPr lang="tr-TR" dirty="0"/>
          </a:p>
        </p:txBody>
      </p:sp>
      <p:sp>
        <p:nvSpPr>
          <p:cNvPr id="4" name="Metin Yer Tutucusu 3"/>
          <p:cNvSpPr>
            <a:spLocks noGrp="1"/>
          </p:cNvSpPr>
          <p:nvPr>
            <p:ph type="body" sz="half" idx="2"/>
          </p:nvPr>
        </p:nvSpPr>
        <p:spPr>
          <a:xfrm>
            <a:off x="457200" y="1435100"/>
            <a:ext cx="3008313" cy="4802212"/>
          </a:xfrm>
        </p:spPr>
        <p:txBody>
          <a:bodyPr>
            <a:normAutofit fontScale="92500" lnSpcReduction="10000"/>
          </a:bodyPr>
          <a:lstStyle/>
          <a:p>
            <a:r>
              <a:rPr lang="tr-TR" dirty="0" smtClean="0">
                <a:solidFill>
                  <a:srgbClr val="000000"/>
                </a:solidFill>
                <a:latin typeface="Arial"/>
              </a:rPr>
              <a:t>Doğanın </a:t>
            </a:r>
            <a:r>
              <a:rPr lang="tr-TR" b="0" i="0" dirty="0" smtClean="0">
                <a:solidFill>
                  <a:srgbClr val="000000"/>
                </a:solidFill>
                <a:effectLst/>
                <a:latin typeface="Arial"/>
              </a:rPr>
              <a:t> temel fiziksel unsurları olan, hava, su ve toprak üzerinde olumsuz etkilerin oluşması ile ortaya çıkan ve canlı öğelerin hayati aktivitelerini olumsuz yönde etkileyen cansız çevre öğeleri üzerinde yapısal zararlar meydana getiren ve niteliklerini bozan yabancı maddelerin hava, su ve toprağa yoğun bir şekilde karışması olayına çevre kirliliği denir.</a:t>
            </a:r>
          </a:p>
          <a:p>
            <a:r>
              <a:rPr lang="tr-TR" b="0" i="0" dirty="0" smtClean="0">
                <a:solidFill>
                  <a:srgbClr val="000000"/>
                </a:solidFill>
                <a:effectLst/>
                <a:latin typeface="Arial"/>
              </a:rPr>
              <a:t>Gelişen teknolojinin yaşamımıza getirdiği rahatlık yanında, bu gelişmenin tabiata ve çevreye verdiği kirliliğin boyutu her geçen gün hızla artmaktadır. Yaşamı daha mükemmel hale getirmek, daha sağlıklı ve uzun bir ömür sağlayabilmek amacına dönük bu gelişmelerin, gerek kırsal, gerek kentsel alanlarda olsun, doğal kaynakları bozduğu su, hava, toprak kirlenmesine yol açtığı, bitki ve hayvan varlığına zarar verdiği son yıllarda inkar edilemez bir gerçek haline dönüşmüştür.</a:t>
            </a:r>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63888" y="260648"/>
            <a:ext cx="5184576" cy="59046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97665006"/>
      </p:ext>
    </p:extLst>
  </p:cSld>
  <p:clrMapOvr>
    <a:masterClrMapping/>
  </p:clrMapOvr>
  <mc:AlternateContent xmlns:mc="http://schemas.openxmlformats.org/markup-compatibility/2006">
    <mc:Choice xmlns:p14="http://schemas.microsoft.com/office/powerpoint/2010/main" xmlns="" Requires="p14">
      <p:transition spd="slow" p14:dur="3400" advTm="11309">
        <p14:reveal/>
      </p:transition>
    </mc:Choice>
    <mc:Fallback>
      <p:transition spd="slow" advTm="11309">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09600" y="1176996"/>
            <a:ext cx="2212848" cy="1603932"/>
          </a:xfrm>
        </p:spPr>
        <p:txBody>
          <a:bodyPr>
            <a:normAutofit/>
          </a:bodyPr>
          <a:lstStyle/>
          <a:p>
            <a:r>
              <a:rPr lang="tr-TR" sz="3200" dirty="0" smtClean="0"/>
              <a:t>ÇEVRE İLE İLGİLİ SLOGANLAR</a:t>
            </a:r>
            <a:endParaRPr lang="tr-TR" sz="3200"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640035">
            <a:off x="3425489" y="1282749"/>
            <a:ext cx="4539131" cy="37338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19613238"/>
      </p:ext>
    </p:extLst>
  </p:cSld>
  <p:clrMapOvr>
    <a:masterClrMapping/>
  </p:clrMapOvr>
  <mc:AlternateContent xmlns:mc="http://schemas.openxmlformats.org/markup-compatibility/2006">
    <mc:Choice xmlns:p14="http://schemas.microsoft.com/office/powerpoint/2010/main" xmlns="" Requires="p14">
      <p:transition spd="slow" p14:dur="3400" advTm="6329">
        <p14:reveal/>
      </p:transition>
    </mc:Choice>
    <mc:Fallback>
      <p:transition spd="slow" advTm="6329">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_rels/theme6.xml.rels><?xml version="1.0" encoding="UTF-8" standalone="yes"?>
<Relationships xmlns="http://schemas.openxmlformats.org/package/2006/relationships"><Relationship Id="rId1" Type="http://schemas.openxmlformats.org/officeDocument/2006/relationships/image" Target="../media/image3.jpeg"/></Relationships>
</file>

<file path=ppt/theme/_rels/theme7.xml.rels><?xml version="1.0" encoding="UTF-8" standalone="yes"?>
<Relationships xmlns="http://schemas.openxmlformats.org/package/2006/relationships"><Relationship Id="rId1" Type="http://schemas.openxmlformats.org/officeDocument/2006/relationships/image" Target="../media/image3.jpeg"/></Relationships>
</file>

<file path=ppt/theme/_rels/theme8.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Doğal">
  <a:themeElements>
    <a:clrScheme name="Doğ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Doğ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Doğ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Bitişiklik">
  <a:themeElements>
    <a:clrScheme name="Bitişiklik">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is">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itişiklik">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1_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2_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7.xml><?xml version="1.0" encoding="utf-8"?>
<a:theme xmlns:a="http://schemas.openxmlformats.org/drawingml/2006/main" name="3_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8.xml><?xml version="1.0" encoding="utf-8"?>
<a:theme xmlns:a="http://schemas.openxmlformats.org/drawingml/2006/main" name="4_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9.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197</TotalTime>
  <Words>156</Words>
  <Application>Microsoft Office PowerPoint</Application>
  <PresentationFormat>Ekran Gösterisi (4:3)</PresentationFormat>
  <Paragraphs>49</Paragraphs>
  <Slides>20</Slides>
  <Notes>20</Notes>
  <HiddenSlides>0</HiddenSlides>
  <MMClips>1</MMClips>
  <ScaleCrop>false</ScaleCrop>
  <HeadingPairs>
    <vt:vector size="4" baseType="variant">
      <vt:variant>
        <vt:lpstr>Tema</vt:lpstr>
      </vt:variant>
      <vt:variant>
        <vt:i4>8</vt:i4>
      </vt:variant>
      <vt:variant>
        <vt:lpstr>Slayt Başlıkları</vt:lpstr>
      </vt:variant>
      <vt:variant>
        <vt:i4>20</vt:i4>
      </vt:variant>
    </vt:vector>
  </HeadingPairs>
  <TitlesOfParts>
    <vt:vector size="28" baseType="lpstr">
      <vt:lpstr>Doğal</vt:lpstr>
      <vt:lpstr>Bitişiklik</vt:lpstr>
      <vt:lpstr>Ofis Teması</vt:lpstr>
      <vt:lpstr>Akış</vt:lpstr>
      <vt:lpstr>1_Akış</vt:lpstr>
      <vt:lpstr>2_Akış</vt:lpstr>
      <vt:lpstr>3_Akış</vt:lpstr>
      <vt:lpstr>4_Akış</vt:lpstr>
      <vt:lpstr>ÇEVRE</vt:lpstr>
      <vt:lpstr>       ÇEVRE NEDİR?</vt:lpstr>
      <vt:lpstr>ÇEVREMİZİ KORUMAK ADINA</vt:lpstr>
      <vt:lpstr>Gereksiz tüketimden kaçınılmalıdır. </vt:lpstr>
      <vt:lpstr>Slayt 5</vt:lpstr>
      <vt:lpstr>ÇEVREMİZ</vt:lpstr>
      <vt:lpstr>Slayt 7</vt:lpstr>
      <vt:lpstr>          ÇEVRE KİRLİLİĞİ</vt:lpstr>
      <vt:lpstr>ÇEVRE İLE İLGİLİ SLOGANLAR</vt:lpstr>
      <vt:lpstr>Slayt 10</vt:lpstr>
      <vt:lpstr>Slayt 11</vt:lpstr>
      <vt:lpstr>Slayt 12</vt:lpstr>
      <vt:lpstr>BİR YER DÜŞÜNÜYORUM</vt:lpstr>
      <vt:lpstr>Slayt 14</vt:lpstr>
      <vt:lpstr>Slayt 15</vt:lpstr>
      <vt:lpstr>Slayt 16</vt:lpstr>
      <vt:lpstr>Slayt 17</vt:lpstr>
      <vt:lpstr>Slayt 18</vt:lpstr>
      <vt:lpstr>Slayt 19</vt:lpstr>
      <vt:lpstr>Slayt 20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EMİN</dc:creator>
  <cp:keywords>www.sorubak.com</cp:keywords>
  <dc:description>www.sorubak.com</dc:description>
  <cp:lastModifiedBy>Dogan</cp:lastModifiedBy>
  <cp:revision>18</cp:revision>
  <dcterms:created xsi:type="dcterms:W3CDTF">2012-05-01T12:46:06Z</dcterms:created>
  <dcterms:modified xsi:type="dcterms:W3CDTF">2013-04-03T13:13:14Z</dcterms:modified>
  <cp:category>www.sorubak.com</cp:category>
  <cp:contentType>www.sorubak.com</cp:contentType>
  <cp:contentStatus>www.sorubak.com</cp:contentStatus>
  <cp:version>www.sorubak.com</cp:version>
</cp:coreProperties>
</file>