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5" r:id="rId2"/>
    <p:sldId id="292" r:id="rId3"/>
    <p:sldId id="356" r:id="rId4"/>
    <p:sldId id="357" r:id="rId5"/>
    <p:sldId id="358" r:id="rId6"/>
    <p:sldId id="360" r:id="rId7"/>
    <p:sldId id="361" r:id="rId8"/>
    <p:sldId id="375" r:id="rId9"/>
    <p:sldId id="367" r:id="rId10"/>
    <p:sldId id="349" r:id="rId11"/>
    <p:sldId id="351" r:id="rId12"/>
    <p:sldId id="352" r:id="rId13"/>
    <p:sldId id="368" r:id="rId14"/>
    <p:sldId id="370" r:id="rId15"/>
    <p:sldId id="371" r:id="rId16"/>
    <p:sldId id="372" r:id="rId17"/>
    <p:sldId id="373" r:id="rId18"/>
    <p:sldId id="374" r:id="rId19"/>
    <p:sldId id="286" r:id="rId20"/>
    <p:sldId id="34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4C72373-E7D6-4398-88F4-5FA146EEEB9C}" type="datetimeFigureOut">
              <a:rPr lang="tr-TR" smtClean="0"/>
              <a:pPr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g239.imageshack.us/img239/8613/af053mo0.gif" TargetMode="External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image" Target="../media/image19.gif"/><Relationship Id="rId18" Type="http://schemas.openxmlformats.org/officeDocument/2006/relationships/image" Target="../media/image24.gif"/><Relationship Id="rId26" Type="http://schemas.openxmlformats.org/officeDocument/2006/relationships/image" Target="../media/image32.gif"/><Relationship Id="rId39" Type="http://schemas.openxmlformats.org/officeDocument/2006/relationships/image" Target="../media/image45.gif"/><Relationship Id="rId3" Type="http://schemas.openxmlformats.org/officeDocument/2006/relationships/image" Target="../media/image9.gif"/><Relationship Id="rId21" Type="http://schemas.openxmlformats.org/officeDocument/2006/relationships/image" Target="../media/image27.gif"/><Relationship Id="rId34" Type="http://schemas.openxmlformats.org/officeDocument/2006/relationships/image" Target="../media/image40.gif"/><Relationship Id="rId42" Type="http://schemas.openxmlformats.org/officeDocument/2006/relationships/image" Target="../media/image48.gif"/><Relationship Id="rId47" Type="http://schemas.openxmlformats.org/officeDocument/2006/relationships/hyperlink" Target="http://www.------------/forum/ext.php?ref=http://imageshack.us/?x=my6&amp;myref=http://imageshack.us/" TargetMode="External"/><Relationship Id="rId7" Type="http://schemas.openxmlformats.org/officeDocument/2006/relationships/image" Target="../media/image13.gif"/><Relationship Id="rId12" Type="http://schemas.openxmlformats.org/officeDocument/2006/relationships/image" Target="../media/image18.gif"/><Relationship Id="rId17" Type="http://schemas.openxmlformats.org/officeDocument/2006/relationships/image" Target="../media/image23.gif"/><Relationship Id="rId25" Type="http://schemas.openxmlformats.org/officeDocument/2006/relationships/image" Target="../media/image31.gif"/><Relationship Id="rId33" Type="http://schemas.openxmlformats.org/officeDocument/2006/relationships/image" Target="../media/image39.gif"/><Relationship Id="rId38" Type="http://schemas.openxmlformats.org/officeDocument/2006/relationships/image" Target="../media/image44.gif"/><Relationship Id="rId46" Type="http://schemas.openxmlformats.org/officeDocument/2006/relationships/image" Target="../media/image51.gif"/><Relationship Id="rId2" Type="http://schemas.openxmlformats.org/officeDocument/2006/relationships/image" Target="../media/image8.gif"/><Relationship Id="rId16" Type="http://schemas.openxmlformats.org/officeDocument/2006/relationships/image" Target="../media/image22.gif"/><Relationship Id="rId20" Type="http://schemas.openxmlformats.org/officeDocument/2006/relationships/image" Target="../media/image26.gif"/><Relationship Id="rId29" Type="http://schemas.openxmlformats.org/officeDocument/2006/relationships/image" Target="../media/image35.gif"/><Relationship Id="rId41" Type="http://schemas.openxmlformats.org/officeDocument/2006/relationships/image" Target="../media/image47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11" Type="http://schemas.openxmlformats.org/officeDocument/2006/relationships/image" Target="../media/image17.gif"/><Relationship Id="rId24" Type="http://schemas.openxmlformats.org/officeDocument/2006/relationships/image" Target="../media/image30.gif"/><Relationship Id="rId32" Type="http://schemas.openxmlformats.org/officeDocument/2006/relationships/image" Target="../media/image38.gif"/><Relationship Id="rId37" Type="http://schemas.openxmlformats.org/officeDocument/2006/relationships/image" Target="../media/image43.gif"/><Relationship Id="rId40" Type="http://schemas.openxmlformats.org/officeDocument/2006/relationships/image" Target="../media/image46.gif"/><Relationship Id="rId45" Type="http://schemas.openxmlformats.org/officeDocument/2006/relationships/image" Target="../media/image50.gif"/><Relationship Id="rId5" Type="http://schemas.openxmlformats.org/officeDocument/2006/relationships/image" Target="../media/image11.gif"/><Relationship Id="rId15" Type="http://schemas.openxmlformats.org/officeDocument/2006/relationships/image" Target="../media/image21.gif"/><Relationship Id="rId23" Type="http://schemas.openxmlformats.org/officeDocument/2006/relationships/image" Target="../media/image29.gif"/><Relationship Id="rId28" Type="http://schemas.openxmlformats.org/officeDocument/2006/relationships/image" Target="../media/image34.gif"/><Relationship Id="rId36" Type="http://schemas.openxmlformats.org/officeDocument/2006/relationships/image" Target="../media/image42.gif"/><Relationship Id="rId10" Type="http://schemas.openxmlformats.org/officeDocument/2006/relationships/image" Target="../media/image16.gif"/><Relationship Id="rId19" Type="http://schemas.openxmlformats.org/officeDocument/2006/relationships/image" Target="../media/image25.gif"/><Relationship Id="rId31" Type="http://schemas.openxmlformats.org/officeDocument/2006/relationships/image" Target="../media/image37.gif"/><Relationship Id="rId44" Type="http://schemas.openxmlformats.org/officeDocument/2006/relationships/image" Target="../media/image49.gif"/><Relationship Id="rId4" Type="http://schemas.openxmlformats.org/officeDocument/2006/relationships/image" Target="../media/image10.gif"/><Relationship Id="rId9" Type="http://schemas.openxmlformats.org/officeDocument/2006/relationships/image" Target="../media/image15.gif"/><Relationship Id="rId14" Type="http://schemas.openxmlformats.org/officeDocument/2006/relationships/image" Target="../media/image20.gif"/><Relationship Id="rId22" Type="http://schemas.openxmlformats.org/officeDocument/2006/relationships/image" Target="../media/image28.gif"/><Relationship Id="rId27" Type="http://schemas.openxmlformats.org/officeDocument/2006/relationships/image" Target="../media/image33.gif"/><Relationship Id="rId30" Type="http://schemas.openxmlformats.org/officeDocument/2006/relationships/image" Target="../media/image36.gif"/><Relationship Id="rId35" Type="http://schemas.openxmlformats.org/officeDocument/2006/relationships/image" Target="../media/image41.gif"/><Relationship Id="rId43" Type="http://schemas.openxmlformats.org/officeDocument/2006/relationships/hyperlink" Target="http://www.------------/forum/ext.php?ref=http://imageshack.us/?x=my6&amp;myref=http://www.imageshack.us/" TargetMode="External"/><Relationship Id="rId48" Type="http://schemas.openxmlformats.org/officeDocument/2006/relationships/image" Target="../media/image5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WordArt 6"/>
          <p:cNvSpPr>
            <a:spLocks noChangeArrowheads="1" noChangeShapeType="1" noTextEdit="1"/>
          </p:cNvSpPr>
          <p:nvPr/>
        </p:nvSpPr>
        <p:spPr bwMode="auto">
          <a:xfrm>
            <a:off x="714348" y="785794"/>
            <a:ext cx="7643866" cy="2076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ÇARPMA İŞLEMİNDE 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VERİLMEYEN  TERİMLERİ BULMA</a:t>
            </a:r>
          </a:p>
          <a:p>
            <a:pPr algn="ctr"/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16385" name="Picture 1" descr="C:\Documents and Settings\WİNDOWS XP\Desktop\1d3fa74e0e6dd3cd050cf48c8cac24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357430"/>
            <a:ext cx="3929090" cy="3429024"/>
          </a:xfrm>
          <a:prstGeom prst="rect">
            <a:avLst/>
          </a:prstGeom>
          <a:noFill/>
        </p:spPr>
      </p:pic>
      <p:pic>
        <p:nvPicPr>
          <p:cNvPr id="13" name="Picture 9" descr="klapp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952500" cy="971550"/>
          </a:xfrm>
          <a:prstGeom prst="rect">
            <a:avLst/>
          </a:prstGeom>
          <a:noFill/>
        </p:spPr>
      </p:pic>
      <p:pic>
        <p:nvPicPr>
          <p:cNvPr id="14" name="Picture 8" descr="baby01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357166"/>
            <a:ext cx="924120" cy="1258878"/>
          </a:xfrm>
          <a:prstGeom prst="rect">
            <a:avLst/>
          </a:prstGeom>
          <a:noFill/>
        </p:spPr>
      </p:pic>
      <p:pic>
        <p:nvPicPr>
          <p:cNvPr id="19458" name="Picture 2" descr="http://4.bp.blogspot.com/_fFAph-vNyPI/S_bbAqKpbAI/AAAAAAAAAA8/gTqbNtGkx14/s1600/binmet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357430"/>
            <a:ext cx="3419160" cy="34290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2071670" y="928670"/>
            <a:ext cx="4429156" cy="4357718"/>
            <a:chOff x="900" y="1800"/>
            <a:chExt cx="1800" cy="3420"/>
          </a:xfrm>
        </p:grpSpPr>
        <p:sp>
          <p:nvSpPr>
            <p:cNvPr id="2051" name="AutoShape 3"/>
            <p:cNvSpPr>
              <a:spLocks noChangeArrowheads="1"/>
            </p:cNvSpPr>
            <p:nvPr/>
          </p:nvSpPr>
          <p:spPr bwMode="auto">
            <a:xfrm>
              <a:off x="216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4</a:t>
              </a:r>
              <a:endPara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2052" name="Group 4"/>
            <p:cNvGrpSpPr>
              <a:grpSpLocks/>
            </p:cNvGrpSpPr>
            <p:nvPr/>
          </p:nvGrpSpPr>
          <p:grpSpPr bwMode="auto">
            <a:xfrm>
              <a:off x="900" y="1800"/>
              <a:ext cx="1800" cy="2700"/>
              <a:chOff x="900" y="1800"/>
              <a:chExt cx="1800" cy="2700"/>
            </a:xfrm>
          </p:grpSpPr>
          <p:grpSp>
            <p:nvGrpSpPr>
              <p:cNvPr id="2053" name="Group 5"/>
              <p:cNvGrpSpPr>
                <a:grpSpLocks/>
              </p:cNvGrpSpPr>
              <p:nvPr/>
            </p:nvGrpSpPr>
            <p:grpSpPr bwMode="auto">
              <a:xfrm>
                <a:off x="1260" y="1800"/>
                <a:ext cx="1260" cy="1260"/>
                <a:chOff x="720" y="1800"/>
                <a:chExt cx="1260" cy="1260"/>
              </a:xfrm>
            </p:grpSpPr>
            <p:grpSp>
              <p:nvGrpSpPr>
                <p:cNvPr id="2054" name="Group 6"/>
                <p:cNvGrpSpPr>
                  <a:grpSpLocks/>
                </p:cNvGrpSpPr>
                <p:nvPr/>
              </p:nvGrpSpPr>
              <p:grpSpPr bwMode="auto">
                <a:xfrm>
                  <a:off x="900" y="1800"/>
                  <a:ext cx="1080" cy="1260"/>
                  <a:chOff x="900" y="1800"/>
                  <a:chExt cx="1080" cy="1260"/>
                </a:xfrm>
              </p:grpSpPr>
              <p:sp>
                <p:nvSpPr>
                  <p:cNvPr id="2055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900" y="3060"/>
                    <a:ext cx="108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tr-TR"/>
                  </a:p>
                </p:txBody>
              </p:sp>
              <p:grpSp>
                <p:nvGrpSpPr>
                  <p:cNvPr id="2056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1260" y="1800"/>
                    <a:ext cx="720" cy="1080"/>
                    <a:chOff x="1260" y="1800"/>
                    <a:chExt cx="720" cy="1080"/>
                  </a:xfrm>
                </p:grpSpPr>
                <p:grpSp>
                  <p:nvGrpSpPr>
                    <p:cNvPr id="2057" name="Group 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61" y="2340"/>
                      <a:ext cx="719" cy="540"/>
                      <a:chOff x="1261" y="1800"/>
                      <a:chExt cx="719" cy="540"/>
                    </a:xfrm>
                  </p:grpSpPr>
                  <p:sp>
                    <p:nvSpPr>
                      <p:cNvPr id="2058" name="AutoShape 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20" y="1800"/>
                        <a:ext cx="360" cy="540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solidFill>
                        <a:srgbClr val="FFFFFF"/>
                      </a:solidFill>
                      <a:ln w="19050">
                        <a:solidFill>
                          <a:srgbClr val="3366FF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8280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tr-T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endParaRPr>
                      </a:p>
                    </p:txBody>
                  </p:sp>
                  <p:sp>
                    <p:nvSpPr>
                      <p:cNvPr id="2059" name="Oval 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61" y="1800"/>
                        <a:ext cx="359" cy="540"/>
                      </a:xfrm>
                      <a:prstGeom prst="ellipse">
                        <a:avLst/>
                      </a:prstGeom>
                      <a:solidFill>
                        <a:srgbClr val="FFFF99"/>
                      </a:solidFill>
                      <a:ln w="19050">
                        <a:solidFill>
                          <a:srgbClr val="FF00FF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ts val="100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tr-TR" sz="32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omic Sans MS" pitchFamily="66" charset="0"/>
                          </a:rPr>
                          <a:t>3</a:t>
                        </a:r>
                        <a:endPara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endParaRPr>
                      </a:p>
                    </p:txBody>
                  </p:sp>
                </p:grpSp>
                <p:sp>
                  <p:nvSpPr>
                    <p:cNvPr id="2060" name="AutoShape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19" y="1800"/>
                      <a:ext cx="360" cy="540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FFFFFF"/>
                    </a:solidFill>
                    <a:ln w="19050">
                      <a:solidFill>
                        <a:srgbClr val="3366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8280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7</a:t>
                      </a:r>
                      <a:endPara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p:txBody>
                </p:sp>
                <p:sp>
                  <p:nvSpPr>
                    <p:cNvPr id="2061" name="AutoShape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60" y="1800"/>
                      <a:ext cx="360" cy="540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FFFFFF"/>
                    </a:solidFill>
                    <a:ln w="19050">
                      <a:solidFill>
                        <a:srgbClr val="3366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8280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  <a:endPara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p:txBody>
                </p:sp>
              </p:grpSp>
            </p:grpSp>
            <p:sp>
              <p:nvSpPr>
                <p:cNvPr id="2062" name="AutoShape 14"/>
                <p:cNvSpPr>
                  <a:spLocks noChangeArrowheads="1"/>
                </p:cNvSpPr>
                <p:nvPr/>
              </p:nvSpPr>
              <p:spPr bwMode="auto">
                <a:xfrm>
                  <a:off x="720" y="2520"/>
                  <a:ext cx="360" cy="54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19050" cap="rnd">
                  <a:noFill/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828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tr-TR" sz="32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omic Sans MS" pitchFamily="66" charset="0"/>
                    </a:rPr>
                    <a:t>x</a:t>
                  </a:r>
                  <a:endParaRPr kumimoji="0" lang="tr-TR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  <p:sp>
            <p:nvSpPr>
              <p:cNvPr id="2063" name="AutoShape 15"/>
              <p:cNvSpPr>
                <a:spLocks noChangeArrowheads="1"/>
              </p:cNvSpPr>
              <p:nvPr/>
            </p:nvSpPr>
            <p:spPr bwMode="auto">
              <a:xfrm>
                <a:off x="2160" y="3240"/>
                <a:ext cx="360" cy="54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>
                <a:solidFill>
                  <a:srgbClr val="3366FF"/>
                </a:solidFill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 pitchFamily="66" charset="0"/>
                  </a:rPr>
                  <a:t>4</a:t>
                </a:r>
                <a:endPara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64" name="AutoShape 16"/>
              <p:cNvSpPr>
                <a:spLocks noChangeArrowheads="1"/>
              </p:cNvSpPr>
              <p:nvPr/>
            </p:nvSpPr>
            <p:spPr bwMode="auto">
              <a:xfrm>
                <a:off x="1800" y="3240"/>
                <a:ext cx="360" cy="54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>
                <a:solidFill>
                  <a:srgbClr val="3366FF"/>
                </a:solidFill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 pitchFamily="66" charset="0"/>
                  </a:rPr>
                  <a:t>3</a:t>
                </a:r>
                <a:endPara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65" name="Oval 17"/>
              <p:cNvSpPr>
                <a:spLocks noChangeArrowheads="1"/>
              </p:cNvSpPr>
              <p:nvPr/>
            </p:nvSpPr>
            <p:spPr bwMode="auto">
              <a:xfrm>
                <a:off x="1800" y="3780"/>
                <a:ext cx="359" cy="540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tr-T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66" name="Oval 18"/>
              <p:cNvSpPr>
                <a:spLocks noChangeArrowheads="1"/>
              </p:cNvSpPr>
              <p:nvPr/>
            </p:nvSpPr>
            <p:spPr bwMode="auto">
              <a:xfrm>
                <a:off x="1441" y="3780"/>
                <a:ext cx="359" cy="540"/>
              </a:xfrm>
              <a:prstGeom prst="ellipse">
                <a:avLst/>
              </a:prstGeom>
              <a:solidFill>
                <a:srgbClr val="FFFF99"/>
              </a:solidFill>
              <a:ln w="19050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tr-T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067" name="Line 19"/>
              <p:cNvSpPr>
                <a:spLocks noChangeShapeType="1"/>
              </p:cNvSpPr>
              <p:nvPr/>
            </p:nvSpPr>
            <p:spPr bwMode="auto">
              <a:xfrm>
                <a:off x="1080" y="4500"/>
                <a:ext cx="162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2068" name="AutoShape 20"/>
              <p:cNvSpPr>
                <a:spLocks noChangeArrowheads="1"/>
              </p:cNvSpPr>
              <p:nvPr/>
            </p:nvSpPr>
            <p:spPr bwMode="auto">
              <a:xfrm>
                <a:off x="900" y="3960"/>
                <a:ext cx="360" cy="54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 cap="rnd">
                <a:noFill/>
                <a:prstDash val="sysDot"/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ookman Old Style" pitchFamily="18" charset="0"/>
                  </a:rPr>
                  <a:t>+</a:t>
                </a:r>
                <a:endPara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2069" name="AutoShape 21"/>
            <p:cNvSpPr>
              <a:spLocks noChangeArrowheads="1"/>
            </p:cNvSpPr>
            <p:nvPr/>
          </p:nvSpPr>
          <p:spPr bwMode="auto">
            <a:xfrm>
              <a:off x="180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70" name="AutoShape 22"/>
            <p:cNvSpPr>
              <a:spLocks noChangeArrowheads="1"/>
            </p:cNvSpPr>
            <p:nvPr/>
          </p:nvSpPr>
          <p:spPr bwMode="auto">
            <a:xfrm>
              <a:off x="144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25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71480"/>
            <a:ext cx="1238252" cy="1714512"/>
          </a:xfrm>
          <a:prstGeom prst="rect">
            <a:avLst/>
          </a:prstGeom>
          <a:noFill/>
        </p:spPr>
      </p:pic>
      <p:pic>
        <p:nvPicPr>
          <p:cNvPr id="11266" name="Picture 2" descr="http://tkfiles.storage.msn.com/x1pIuxx1VYmtQtqzSSkf0Co-RcSj5EnjXRA7o0AQbEPv1whtHcui0quPFwa3Hz4gqaR1tOXXe8hiAQ6x0zrgEsMC6lpbL6CuQzYBtmLPEWgjzqRNeznB9oq4pYVkmRhjpiwSby-_sKL-A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1428736"/>
            <a:ext cx="952500" cy="1143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1857356" y="1214422"/>
            <a:ext cx="4286280" cy="3208344"/>
            <a:chOff x="2340" y="1800"/>
            <a:chExt cx="1980" cy="3420"/>
          </a:xfrm>
        </p:grpSpPr>
        <p:sp>
          <p:nvSpPr>
            <p:cNvPr id="4099" name="AutoShape 3"/>
            <p:cNvSpPr>
              <a:spLocks noChangeArrowheads="1"/>
            </p:cNvSpPr>
            <p:nvPr/>
          </p:nvSpPr>
          <p:spPr bwMode="auto">
            <a:xfrm>
              <a:off x="378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9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880" y="1800"/>
              <a:ext cx="1260" cy="1260"/>
              <a:chOff x="720" y="1800"/>
              <a:chExt cx="1260" cy="1260"/>
            </a:xfrm>
          </p:grpSpPr>
          <p:grpSp>
            <p:nvGrpSpPr>
              <p:cNvPr id="4101" name="Group 5"/>
              <p:cNvGrpSpPr>
                <a:grpSpLocks/>
              </p:cNvGrpSpPr>
              <p:nvPr/>
            </p:nvGrpSpPr>
            <p:grpSpPr bwMode="auto">
              <a:xfrm>
                <a:off x="900" y="1800"/>
                <a:ext cx="1080" cy="1260"/>
                <a:chOff x="900" y="1800"/>
                <a:chExt cx="1080" cy="1260"/>
              </a:xfrm>
            </p:grpSpPr>
            <p:sp>
              <p:nvSpPr>
                <p:cNvPr id="4102" name="Line 6"/>
                <p:cNvSpPr>
                  <a:spLocks noChangeShapeType="1"/>
                </p:cNvSpPr>
                <p:nvPr/>
              </p:nvSpPr>
              <p:spPr bwMode="auto">
                <a:xfrm>
                  <a:off x="900" y="3060"/>
                  <a:ext cx="108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grpSp>
              <p:nvGrpSpPr>
                <p:cNvPr id="4103" name="Group 7"/>
                <p:cNvGrpSpPr>
                  <a:grpSpLocks/>
                </p:cNvGrpSpPr>
                <p:nvPr/>
              </p:nvGrpSpPr>
              <p:grpSpPr bwMode="auto">
                <a:xfrm>
                  <a:off x="1260" y="1800"/>
                  <a:ext cx="720" cy="1080"/>
                  <a:chOff x="1260" y="1800"/>
                  <a:chExt cx="720" cy="1080"/>
                </a:xfrm>
              </p:grpSpPr>
              <p:grpSp>
                <p:nvGrpSpPr>
                  <p:cNvPr id="4104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1261" y="2340"/>
                    <a:ext cx="719" cy="540"/>
                    <a:chOff x="1261" y="1800"/>
                    <a:chExt cx="719" cy="540"/>
                  </a:xfrm>
                </p:grpSpPr>
                <p:sp>
                  <p:nvSpPr>
                    <p:cNvPr id="4105" name="AutoShap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20" y="1800"/>
                      <a:ext cx="360" cy="540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FFFFFF"/>
                    </a:solidFill>
                    <a:ln w="19050">
                      <a:solidFill>
                        <a:srgbClr val="3366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8280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7</a:t>
                      </a:r>
                      <a:endPara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p:txBody>
                </p:sp>
                <p:sp>
                  <p:nvSpPr>
                    <p:cNvPr id="4106" name="Oval 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61" y="1800"/>
                      <a:ext cx="359" cy="540"/>
                    </a:xfrm>
                    <a:prstGeom prst="ellipse">
                      <a:avLst/>
                    </a:prstGeom>
                    <a:solidFill>
                      <a:srgbClr val="FFFF99"/>
                    </a:solidFill>
                    <a:ln w="19050">
                      <a:solidFill>
                        <a:srgbClr val="FF00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  <a:endPara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p:txBody>
                </p:sp>
              </p:grpSp>
              <p:sp>
                <p:nvSpPr>
                  <p:cNvPr id="4107" name="AutoShape 11"/>
                  <p:cNvSpPr>
                    <a:spLocks noChangeArrowheads="1"/>
                  </p:cNvSpPr>
                  <p:nvPr/>
                </p:nvSpPr>
                <p:spPr bwMode="auto">
                  <a:xfrm>
                    <a:off x="1619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4108" name="AutoShape 12"/>
                  <p:cNvSpPr>
                    <a:spLocks noChangeArrowheads="1"/>
                  </p:cNvSpPr>
                  <p:nvPr/>
                </p:nvSpPr>
                <p:spPr bwMode="auto">
                  <a:xfrm>
                    <a:off x="1260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</p:grpSp>
          <p:sp>
            <p:nvSpPr>
              <p:cNvPr id="4109" name="AutoShape 13"/>
              <p:cNvSpPr>
                <a:spLocks noChangeArrowheads="1"/>
              </p:cNvSpPr>
              <p:nvPr/>
            </p:nvSpPr>
            <p:spPr bwMode="auto">
              <a:xfrm>
                <a:off x="720" y="2520"/>
                <a:ext cx="360" cy="54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 cap="rnd">
                <a:noFill/>
                <a:prstDash val="sysDot"/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 pitchFamily="66" charset="0"/>
                  </a:rPr>
                  <a:t>x</a:t>
                </a:r>
                <a:endPara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4110" name="AutoShape 14"/>
            <p:cNvSpPr>
              <a:spLocks noChangeArrowheads="1"/>
            </p:cNvSpPr>
            <p:nvPr/>
          </p:nvSpPr>
          <p:spPr bwMode="auto">
            <a:xfrm>
              <a:off x="3780" y="3240"/>
              <a:ext cx="253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9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111" name="AutoShape 15"/>
            <p:cNvSpPr>
              <a:spLocks noChangeArrowheads="1"/>
            </p:cNvSpPr>
            <p:nvPr/>
          </p:nvSpPr>
          <p:spPr bwMode="auto">
            <a:xfrm>
              <a:off x="3490" y="3240"/>
              <a:ext cx="29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 8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112" name="Oval 16"/>
            <p:cNvSpPr>
              <a:spLocks noChangeArrowheads="1"/>
            </p:cNvSpPr>
            <p:nvPr/>
          </p:nvSpPr>
          <p:spPr bwMode="auto">
            <a:xfrm>
              <a:off x="3429" y="3856"/>
              <a:ext cx="359" cy="540"/>
            </a:xfrm>
            <a:prstGeom prst="ellipse">
              <a:avLst/>
            </a:prstGeom>
            <a:solidFill>
              <a:srgbClr val="FFFF99"/>
            </a:solidFill>
            <a:ln w="19050">
              <a:solidFill>
                <a:srgbClr val="FF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3066" y="3932"/>
              <a:ext cx="359" cy="540"/>
            </a:xfrm>
            <a:prstGeom prst="ellipse">
              <a:avLst/>
            </a:prstGeom>
            <a:solidFill>
              <a:srgbClr val="FFFF99"/>
            </a:solidFill>
            <a:ln w="19050">
              <a:solidFill>
                <a:srgbClr val="FF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114" name="Line 18"/>
            <p:cNvSpPr>
              <a:spLocks noChangeShapeType="1"/>
            </p:cNvSpPr>
            <p:nvPr/>
          </p:nvSpPr>
          <p:spPr bwMode="auto">
            <a:xfrm>
              <a:off x="2520" y="4500"/>
              <a:ext cx="18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sp>
          <p:nvSpPr>
            <p:cNvPr id="4115" name="AutoShape 19"/>
            <p:cNvSpPr>
              <a:spLocks noChangeArrowheads="1"/>
            </p:cNvSpPr>
            <p:nvPr/>
          </p:nvSpPr>
          <p:spPr bwMode="auto">
            <a:xfrm>
              <a:off x="2340" y="396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 cap="rnd">
              <a:noFill/>
              <a:prstDash val="sysDot"/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Bookman Old Style" pitchFamily="18" charset="0"/>
                </a:rPr>
                <a:t>+</a:t>
              </a:r>
              <a:endPara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116" name="AutoShape 20"/>
            <p:cNvSpPr>
              <a:spLocks noChangeArrowheads="1"/>
            </p:cNvSpPr>
            <p:nvPr/>
          </p:nvSpPr>
          <p:spPr bwMode="auto">
            <a:xfrm>
              <a:off x="342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117" name="AutoShape 21"/>
            <p:cNvSpPr>
              <a:spLocks noChangeArrowheads="1"/>
            </p:cNvSpPr>
            <p:nvPr/>
          </p:nvSpPr>
          <p:spPr bwMode="auto">
            <a:xfrm>
              <a:off x="306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4118" name="AutoShape 22"/>
          <p:cNvSpPr>
            <a:spLocks noChangeArrowheads="1"/>
          </p:cNvSpPr>
          <p:nvPr/>
        </p:nvSpPr>
        <p:spPr bwMode="auto">
          <a:xfrm>
            <a:off x="3500430" y="2500306"/>
            <a:ext cx="514352" cy="50006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1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71480"/>
            <a:ext cx="123825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1928794" y="1214422"/>
            <a:ext cx="4000528" cy="4071966"/>
            <a:chOff x="2340" y="1800"/>
            <a:chExt cx="1980" cy="3420"/>
          </a:xfrm>
        </p:grpSpPr>
        <p:sp>
          <p:nvSpPr>
            <p:cNvPr id="5123" name="AutoShape 3"/>
            <p:cNvSpPr>
              <a:spLocks noChangeArrowheads="1"/>
            </p:cNvSpPr>
            <p:nvPr/>
          </p:nvSpPr>
          <p:spPr bwMode="auto">
            <a:xfrm>
              <a:off x="378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0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/>
          </p:nvGrpSpPr>
          <p:grpSpPr bwMode="auto">
            <a:xfrm>
              <a:off x="2880" y="1800"/>
              <a:ext cx="1260" cy="1260"/>
              <a:chOff x="720" y="1800"/>
              <a:chExt cx="1260" cy="1260"/>
            </a:xfrm>
          </p:grpSpPr>
          <p:grpSp>
            <p:nvGrpSpPr>
              <p:cNvPr id="5125" name="Group 5"/>
              <p:cNvGrpSpPr>
                <a:grpSpLocks/>
              </p:cNvGrpSpPr>
              <p:nvPr/>
            </p:nvGrpSpPr>
            <p:grpSpPr bwMode="auto">
              <a:xfrm>
                <a:off x="900" y="1800"/>
                <a:ext cx="1080" cy="1260"/>
                <a:chOff x="900" y="1800"/>
                <a:chExt cx="1080" cy="1260"/>
              </a:xfrm>
            </p:grpSpPr>
            <p:sp>
              <p:nvSpPr>
                <p:cNvPr id="5126" name="Line 6"/>
                <p:cNvSpPr>
                  <a:spLocks noChangeShapeType="1"/>
                </p:cNvSpPr>
                <p:nvPr/>
              </p:nvSpPr>
              <p:spPr bwMode="auto">
                <a:xfrm>
                  <a:off x="900" y="3060"/>
                  <a:ext cx="108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grpSp>
              <p:nvGrpSpPr>
                <p:cNvPr id="5127" name="Group 7"/>
                <p:cNvGrpSpPr>
                  <a:grpSpLocks/>
                </p:cNvGrpSpPr>
                <p:nvPr/>
              </p:nvGrpSpPr>
              <p:grpSpPr bwMode="auto">
                <a:xfrm>
                  <a:off x="1260" y="1800"/>
                  <a:ext cx="720" cy="1080"/>
                  <a:chOff x="1260" y="1800"/>
                  <a:chExt cx="720" cy="1080"/>
                </a:xfrm>
              </p:grpSpPr>
              <p:grpSp>
                <p:nvGrpSpPr>
                  <p:cNvPr id="5128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1261" y="2340"/>
                    <a:ext cx="719" cy="540"/>
                    <a:chOff x="1261" y="1800"/>
                    <a:chExt cx="719" cy="540"/>
                  </a:xfrm>
                </p:grpSpPr>
                <p:sp>
                  <p:nvSpPr>
                    <p:cNvPr id="5129" name="AutoShap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20" y="1800"/>
                      <a:ext cx="360" cy="540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FFFFFF"/>
                    </a:solidFill>
                    <a:ln w="19050">
                      <a:solidFill>
                        <a:srgbClr val="3366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8280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  <a:endPara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p:txBody>
                </p:sp>
                <p:sp>
                  <p:nvSpPr>
                    <p:cNvPr id="5130" name="Oval 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61" y="1800"/>
                      <a:ext cx="359" cy="540"/>
                    </a:xfrm>
                    <a:prstGeom prst="ellipse">
                      <a:avLst/>
                    </a:prstGeom>
                    <a:solidFill>
                      <a:srgbClr val="FFFF99"/>
                    </a:solidFill>
                    <a:ln w="19050">
                      <a:solidFill>
                        <a:srgbClr val="FF00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</a:t>
                      </a:r>
                      <a:endPara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p:txBody>
                </p:sp>
              </p:grpSp>
              <p:sp>
                <p:nvSpPr>
                  <p:cNvPr id="5131" name="AutoShape 11"/>
                  <p:cNvSpPr>
                    <a:spLocks noChangeArrowheads="1"/>
                  </p:cNvSpPr>
                  <p:nvPr/>
                </p:nvSpPr>
                <p:spPr bwMode="auto">
                  <a:xfrm>
                    <a:off x="1619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5132" name="AutoShape 12"/>
                  <p:cNvSpPr>
                    <a:spLocks noChangeArrowheads="1"/>
                  </p:cNvSpPr>
                  <p:nvPr/>
                </p:nvSpPr>
                <p:spPr bwMode="auto">
                  <a:xfrm>
                    <a:off x="1260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rPr>
                      <a:t>4</a:t>
                    </a:r>
                    <a:endParaRPr kumimoji="0" lang="tr-TR" sz="32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</p:grpSp>
          <p:sp>
            <p:nvSpPr>
              <p:cNvPr id="5133" name="AutoShape 13"/>
              <p:cNvSpPr>
                <a:spLocks noChangeArrowheads="1"/>
              </p:cNvSpPr>
              <p:nvPr/>
            </p:nvSpPr>
            <p:spPr bwMode="auto">
              <a:xfrm>
                <a:off x="720" y="2520"/>
                <a:ext cx="360" cy="54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 cap="rnd">
                <a:noFill/>
                <a:prstDash val="sysDot"/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 pitchFamily="66" charset="0"/>
                  </a:rPr>
                  <a:t>x</a:t>
                </a:r>
                <a:endPara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5134" name="AutoShape 14"/>
            <p:cNvSpPr>
              <a:spLocks noChangeArrowheads="1"/>
            </p:cNvSpPr>
            <p:nvPr/>
          </p:nvSpPr>
          <p:spPr bwMode="auto">
            <a:xfrm>
              <a:off x="3780" y="324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0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5" name="AutoShape 15"/>
            <p:cNvSpPr>
              <a:spLocks noChangeArrowheads="1"/>
            </p:cNvSpPr>
            <p:nvPr/>
          </p:nvSpPr>
          <p:spPr bwMode="auto">
            <a:xfrm>
              <a:off x="3420" y="324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0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6" name="Oval 16"/>
            <p:cNvSpPr>
              <a:spLocks noChangeArrowheads="1"/>
            </p:cNvSpPr>
            <p:nvPr/>
          </p:nvSpPr>
          <p:spPr bwMode="auto">
            <a:xfrm>
              <a:off x="3420" y="3780"/>
              <a:ext cx="359" cy="540"/>
            </a:xfrm>
            <a:prstGeom prst="ellipse">
              <a:avLst/>
            </a:prstGeom>
            <a:solidFill>
              <a:srgbClr val="FFFF99"/>
            </a:solidFill>
            <a:ln w="19050">
              <a:solidFill>
                <a:srgbClr val="FF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2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3061" y="3780"/>
              <a:ext cx="359" cy="540"/>
            </a:xfrm>
            <a:prstGeom prst="ellipse">
              <a:avLst/>
            </a:prstGeom>
            <a:solidFill>
              <a:srgbClr val="FFFF99"/>
            </a:solidFill>
            <a:ln w="19050">
              <a:solidFill>
                <a:srgbClr val="FF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8" name="Line 18"/>
            <p:cNvSpPr>
              <a:spLocks noChangeShapeType="1"/>
            </p:cNvSpPr>
            <p:nvPr/>
          </p:nvSpPr>
          <p:spPr bwMode="auto">
            <a:xfrm>
              <a:off x="2520" y="4500"/>
              <a:ext cx="18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sp>
          <p:nvSpPr>
            <p:cNvPr id="5139" name="AutoShape 19"/>
            <p:cNvSpPr>
              <a:spLocks noChangeArrowheads="1"/>
            </p:cNvSpPr>
            <p:nvPr/>
          </p:nvSpPr>
          <p:spPr bwMode="auto">
            <a:xfrm>
              <a:off x="2340" y="396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 cap="rnd">
              <a:noFill/>
              <a:prstDash val="sysDot"/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Bookman Old Style" pitchFamily="18" charset="0"/>
                </a:rPr>
                <a:t>+</a:t>
              </a:r>
              <a:endPara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40" name="AutoShape 20"/>
            <p:cNvSpPr>
              <a:spLocks noChangeArrowheads="1"/>
            </p:cNvSpPr>
            <p:nvPr/>
          </p:nvSpPr>
          <p:spPr bwMode="auto">
            <a:xfrm>
              <a:off x="342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2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41" name="AutoShape 21"/>
            <p:cNvSpPr>
              <a:spLocks noChangeArrowheads="1"/>
            </p:cNvSpPr>
            <p:nvPr/>
          </p:nvSpPr>
          <p:spPr bwMode="auto">
            <a:xfrm>
              <a:off x="306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26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785794"/>
            <a:ext cx="1238252" cy="1714512"/>
          </a:xfrm>
          <a:prstGeom prst="rect">
            <a:avLst/>
          </a:prstGeom>
          <a:noFill/>
        </p:spPr>
      </p:pic>
      <p:pic>
        <p:nvPicPr>
          <p:cNvPr id="23" name="Picture 4" descr="hareketli-02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0" y="1714488"/>
            <a:ext cx="219075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28794" y="1214422"/>
            <a:ext cx="4000528" cy="4071966"/>
            <a:chOff x="2340" y="1800"/>
            <a:chExt cx="1980" cy="3420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378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0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880" y="1800"/>
              <a:ext cx="1260" cy="1260"/>
              <a:chOff x="720" y="1800"/>
              <a:chExt cx="1260" cy="1260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900" y="1800"/>
                <a:ext cx="1080" cy="1260"/>
                <a:chOff x="900" y="1800"/>
                <a:chExt cx="1080" cy="1260"/>
              </a:xfrm>
            </p:grpSpPr>
            <p:sp>
              <p:nvSpPr>
                <p:cNvPr id="18" name="Line 6"/>
                <p:cNvSpPr>
                  <a:spLocks noChangeShapeType="1"/>
                </p:cNvSpPr>
                <p:nvPr/>
              </p:nvSpPr>
              <p:spPr bwMode="auto">
                <a:xfrm>
                  <a:off x="900" y="3060"/>
                  <a:ext cx="108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grpSp>
              <p:nvGrpSpPr>
                <p:cNvPr id="5" name="Group 7"/>
                <p:cNvGrpSpPr>
                  <a:grpSpLocks/>
                </p:cNvGrpSpPr>
                <p:nvPr/>
              </p:nvGrpSpPr>
              <p:grpSpPr bwMode="auto">
                <a:xfrm>
                  <a:off x="1260" y="1800"/>
                  <a:ext cx="720" cy="1080"/>
                  <a:chOff x="1260" y="1800"/>
                  <a:chExt cx="720" cy="1080"/>
                </a:xfrm>
              </p:grpSpPr>
              <p:grpSp>
                <p:nvGrpSpPr>
                  <p:cNvPr id="7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1261" y="2340"/>
                    <a:ext cx="719" cy="540"/>
                    <a:chOff x="1261" y="1800"/>
                    <a:chExt cx="719" cy="540"/>
                  </a:xfrm>
                </p:grpSpPr>
                <p:sp>
                  <p:nvSpPr>
                    <p:cNvPr id="23" name="AutoShap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20" y="1800"/>
                      <a:ext cx="360" cy="540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FFFFFF"/>
                    </a:solidFill>
                    <a:ln w="19050">
                      <a:solidFill>
                        <a:srgbClr val="3366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8280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  <a:endPara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p:txBody>
                </p:sp>
                <p:sp>
                  <p:nvSpPr>
                    <p:cNvPr id="24" name="Oval 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61" y="1800"/>
                      <a:ext cx="359" cy="540"/>
                    </a:xfrm>
                    <a:prstGeom prst="ellipse">
                      <a:avLst/>
                    </a:prstGeom>
                    <a:solidFill>
                      <a:srgbClr val="FFFF99"/>
                    </a:solidFill>
                    <a:ln w="19050">
                      <a:solidFill>
                        <a:srgbClr val="FF00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</a:t>
                      </a:r>
                      <a:endPara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p:txBody>
                </p:sp>
              </p:grpSp>
              <p:sp>
                <p:nvSpPr>
                  <p:cNvPr id="21" name="AutoShape 11"/>
                  <p:cNvSpPr>
                    <a:spLocks noChangeArrowheads="1"/>
                  </p:cNvSpPr>
                  <p:nvPr/>
                </p:nvSpPr>
                <p:spPr bwMode="auto">
                  <a:xfrm>
                    <a:off x="1619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22" name="AutoShape 12"/>
                  <p:cNvSpPr>
                    <a:spLocks noChangeArrowheads="1"/>
                  </p:cNvSpPr>
                  <p:nvPr/>
                </p:nvSpPr>
                <p:spPr bwMode="auto">
                  <a:xfrm>
                    <a:off x="1260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tr-TR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rPr>
                      <a:t>4</a:t>
                    </a:r>
                    <a:endParaRPr kumimoji="0" lang="tr-TR" sz="32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</p:grpSp>
          <p:sp>
            <p:nvSpPr>
              <p:cNvPr id="17" name="AutoShape 13"/>
              <p:cNvSpPr>
                <a:spLocks noChangeArrowheads="1"/>
              </p:cNvSpPr>
              <p:nvPr/>
            </p:nvSpPr>
            <p:spPr bwMode="auto">
              <a:xfrm>
                <a:off x="720" y="2520"/>
                <a:ext cx="360" cy="54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 cap="rnd">
                <a:noFill/>
                <a:prstDash val="sysDot"/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 pitchFamily="66" charset="0"/>
                  </a:rPr>
                  <a:t>x</a:t>
                </a:r>
                <a:endPara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8" name="AutoShape 14"/>
            <p:cNvSpPr>
              <a:spLocks noChangeArrowheads="1"/>
            </p:cNvSpPr>
            <p:nvPr/>
          </p:nvSpPr>
          <p:spPr bwMode="auto">
            <a:xfrm>
              <a:off x="3780" y="324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0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AutoShape 15"/>
            <p:cNvSpPr>
              <a:spLocks noChangeArrowheads="1"/>
            </p:cNvSpPr>
            <p:nvPr/>
          </p:nvSpPr>
          <p:spPr bwMode="auto">
            <a:xfrm>
              <a:off x="3420" y="324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0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" name="Oval 16"/>
            <p:cNvSpPr>
              <a:spLocks noChangeArrowheads="1"/>
            </p:cNvSpPr>
            <p:nvPr/>
          </p:nvSpPr>
          <p:spPr bwMode="auto">
            <a:xfrm>
              <a:off x="3420" y="3780"/>
              <a:ext cx="359" cy="540"/>
            </a:xfrm>
            <a:prstGeom prst="ellipse">
              <a:avLst/>
            </a:prstGeom>
            <a:solidFill>
              <a:srgbClr val="FFFF99"/>
            </a:solidFill>
            <a:ln w="19050">
              <a:solidFill>
                <a:srgbClr val="FF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2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auto">
            <a:xfrm>
              <a:off x="3061" y="3780"/>
              <a:ext cx="359" cy="540"/>
            </a:xfrm>
            <a:prstGeom prst="ellipse">
              <a:avLst/>
            </a:prstGeom>
            <a:solidFill>
              <a:srgbClr val="FFFF99"/>
            </a:solidFill>
            <a:ln w="19050">
              <a:solidFill>
                <a:srgbClr val="FF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Line 18"/>
            <p:cNvSpPr>
              <a:spLocks noChangeShapeType="1"/>
            </p:cNvSpPr>
            <p:nvPr/>
          </p:nvSpPr>
          <p:spPr bwMode="auto">
            <a:xfrm>
              <a:off x="2520" y="4500"/>
              <a:ext cx="18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sp>
          <p:nvSpPr>
            <p:cNvPr id="13" name="AutoShape 19"/>
            <p:cNvSpPr>
              <a:spLocks noChangeArrowheads="1"/>
            </p:cNvSpPr>
            <p:nvPr/>
          </p:nvSpPr>
          <p:spPr bwMode="auto">
            <a:xfrm>
              <a:off x="2340" y="396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 cap="rnd">
              <a:noFill/>
              <a:prstDash val="sysDot"/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Bookman Old Style" pitchFamily="18" charset="0"/>
                </a:rPr>
                <a:t>+</a:t>
              </a:r>
              <a:endPara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" name="AutoShape 20"/>
            <p:cNvSpPr>
              <a:spLocks noChangeArrowheads="1"/>
            </p:cNvSpPr>
            <p:nvPr/>
          </p:nvSpPr>
          <p:spPr bwMode="auto">
            <a:xfrm>
              <a:off x="342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</a:rPr>
                <a:t>2</a:t>
              </a:r>
              <a:endPara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" name="AutoShape 21"/>
            <p:cNvSpPr>
              <a:spLocks noChangeArrowheads="1"/>
            </p:cNvSpPr>
            <p:nvPr/>
          </p:nvSpPr>
          <p:spPr bwMode="auto">
            <a:xfrm>
              <a:off x="3060" y="468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25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785794"/>
            <a:ext cx="1238252" cy="1714512"/>
          </a:xfrm>
          <a:prstGeom prst="rect">
            <a:avLst/>
          </a:prstGeom>
          <a:noFill/>
        </p:spPr>
      </p:pic>
      <p:pic>
        <p:nvPicPr>
          <p:cNvPr id="8194" name="Picture 2" descr="http://www.ihsandurak.com/hareketli-resim/yiyecek/aliments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214422"/>
            <a:ext cx="1819275" cy="143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tr-TR" dirty="0" smtClean="0"/>
          </a:p>
          <a:p>
            <a:pPr>
              <a:defRPr/>
            </a:pP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107504" y="980728"/>
            <a:ext cx="892899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Metninizi Yazın</a:t>
            </a:r>
          </a:p>
        </p:txBody>
      </p:sp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107504" y="764704"/>
          <a:ext cx="8928992" cy="612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992"/>
              </a:tblGrid>
              <a:tr h="59766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dirty="0" smtClean="0"/>
                    </a:p>
                    <a:p>
                      <a:pPr algn="ctr"/>
                      <a:r>
                        <a:rPr lang="tr-TR" sz="7200" b="1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   </a:t>
                      </a:r>
                      <a:r>
                        <a:rPr lang="tr-TR" sz="7200" b="1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22</a:t>
                      </a:r>
                      <a:endParaRPr lang="tr-TR" sz="7200" b="1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FF0000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tr-TR" sz="7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 1</a:t>
                      </a:r>
                    </a:p>
                    <a:p>
                      <a:pPr algn="ctr"/>
                      <a:r>
                        <a:rPr lang="tr-TR" sz="7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  </a:t>
                      </a:r>
                      <a:r>
                        <a:rPr lang="tr-TR" sz="7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1 </a:t>
                      </a:r>
                      <a:r>
                        <a:rPr lang="tr-TR" sz="7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3 </a:t>
                      </a:r>
                      <a:r>
                        <a:rPr lang="tr-TR" sz="7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2</a:t>
                      </a:r>
                    </a:p>
                    <a:p>
                      <a:pPr algn="ctr"/>
                      <a:r>
                        <a:rPr lang="tr-TR" sz="7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 </a:t>
                      </a:r>
                      <a:r>
                        <a:rPr lang="tr-TR" sz="7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2 </a:t>
                      </a:r>
                      <a:endParaRPr lang="tr-TR" sz="7200" b="1" cap="none" spc="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FF0000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tr-TR" sz="7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  </a:t>
                      </a:r>
                      <a:r>
                        <a:rPr lang="tr-TR" sz="7200" b="1" cap="none" spc="0" dirty="0" smtClean="0">
                          <a:ln w="17780" cmpd="sng">
                            <a:solidFill>
                              <a:srgbClr val="FFFFFF"/>
                            </a:solidFill>
                            <a:prstDash val="solid"/>
                            <a:miter lim="800000"/>
                          </a:ln>
                          <a:solidFill>
                            <a:srgbClr val="FF0000"/>
                          </a:solidFill>
                          <a:effectLst>
                            <a:outerShdw blurRad="50800" algn="tl" rotWithShape="0">
                              <a:srgbClr val="000000"/>
                            </a:outerShdw>
                          </a:effectLst>
                        </a:rPr>
                        <a:t>352</a:t>
                      </a:r>
                      <a:endParaRPr lang="tr-TR" sz="7200" b="1" cap="none" spc="0" dirty="0" smtClean="0">
                        <a:ln w="17780" cmpd="sng">
                          <a:solidFill>
                            <a:srgbClr val="FFFFFF"/>
                          </a:solidFill>
                          <a:prstDash val="solid"/>
                          <a:miter lim="800000"/>
                        </a:ln>
                        <a:solidFill>
                          <a:srgbClr val="FF0000"/>
                        </a:solidFill>
                        <a:effectLst>
                          <a:outerShdw blurRad="50800" algn="tl" rotWithShape="0">
                            <a:srgbClr val="000000"/>
                          </a:outerShdw>
                        </a:effectLst>
                      </a:endParaRPr>
                    </a:p>
                    <a:p>
                      <a:endParaRPr lang="tr-TR" dirty="0"/>
                    </a:p>
                  </a:txBody>
                  <a:tcP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8" name="7 Eksi"/>
          <p:cNvSpPr/>
          <p:nvPr/>
        </p:nvSpPr>
        <p:spPr>
          <a:xfrm>
            <a:off x="3132138" y="2997200"/>
            <a:ext cx="4176712" cy="503238"/>
          </a:xfrm>
          <a:prstGeom prst="mathMin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9" name="8 Eksi"/>
          <p:cNvSpPr/>
          <p:nvPr/>
        </p:nvSpPr>
        <p:spPr>
          <a:xfrm>
            <a:off x="2700338" y="5229225"/>
            <a:ext cx="4175125" cy="503238"/>
          </a:xfrm>
          <a:prstGeom prst="mathMin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" name="9 Çarpma"/>
          <p:cNvSpPr/>
          <p:nvPr/>
        </p:nvSpPr>
        <p:spPr>
          <a:xfrm>
            <a:off x="3708400" y="2708275"/>
            <a:ext cx="503238" cy="504825"/>
          </a:xfrm>
          <a:prstGeom prst="mathMultipl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3348038" y="5084763"/>
            <a:ext cx="431800" cy="360362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34" name="AutoShape 21"/>
          <p:cNvSpPr>
            <a:spLocks noChangeArrowheads="1"/>
          </p:cNvSpPr>
          <p:nvPr/>
        </p:nvSpPr>
        <p:spPr bwMode="auto">
          <a:xfrm>
            <a:off x="4929190" y="2357430"/>
            <a:ext cx="584493" cy="6429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AutoShape 21"/>
          <p:cNvSpPr>
            <a:spLocks noChangeArrowheads="1"/>
          </p:cNvSpPr>
          <p:nvPr/>
        </p:nvSpPr>
        <p:spPr bwMode="auto">
          <a:xfrm>
            <a:off x="3929058" y="4500570"/>
            <a:ext cx="500066" cy="6429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4" name="Picture 4" descr="hareketli-02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143512"/>
            <a:ext cx="2190750" cy="952500"/>
          </a:xfrm>
          <a:prstGeom prst="rect">
            <a:avLst/>
          </a:prstGeom>
          <a:noFill/>
        </p:spPr>
      </p:pic>
      <p:pic>
        <p:nvPicPr>
          <p:cNvPr id="7170" name="Picture 2" descr="http://img1.loadtr.com/b-375627-dans_eden_bebek_gifler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2543175" cy="14668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4"/>
          <p:cNvSpPr txBox="1">
            <a:spLocks noChangeArrowheads="1"/>
          </p:cNvSpPr>
          <p:nvPr/>
        </p:nvSpPr>
        <p:spPr bwMode="auto">
          <a:xfrm>
            <a:off x="1752600" y="1066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2860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7526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54278" name="Line 8"/>
          <p:cNvSpPr>
            <a:spLocks noChangeShapeType="1"/>
          </p:cNvSpPr>
          <p:nvPr/>
        </p:nvSpPr>
        <p:spPr bwMode="auto">
          <a:xfrm>
            <a:off x="1143000" y="2438400"/>
            <a:ext cx="190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4279" name="Text Box 9"/>
          <p:cNvSpPr txBox="1">
            <a:spLocks noChangeArrowheads="1"/>
          </p:cNvSpPr>
          <p:nvPr/>
        </p:nvSpPr>
        <p:spPr bwMode="auto">
          <a:xfrm>
            <a:off x="1066800" y="1828800"/>
            <a:ext cx="4572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18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800">
                <a:latin typeface="Comic Sans MS" pitchFamily="66" charset="0"/>
              </a:rPr>
              <a:t>x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2860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752600" y="3092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12192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1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685800" y="3200400"/>
            <a:ext cx="1905000" cy="641350"/>
            <a:chOff x="144" y="1996"/>
            <a:chExt cx="1536" cy="404"/>
          </a:xfrm>
        </p:grpSpPr>
        <p:sp>
          <p:nvSpPr>
            <p:cNvPr id="54314" name="Line 21"/>
            <p:cNvSpPr>
              <a:spLocks noChangeShapeType="1"/>
            </p:cNvSpPr>
            <p:nvPr/>
          </p:nvSpPr>
          <p:spPr bwMode="auto">
            <a:xfrm>
              <a:off x="240" y="2352"/>
              <a:ext cx="14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54315" name="Text Box 22"/>
            <p:cNvSpPr txBox="1">
              <a:spLocks noChangeArrowheads="1"/>
            </p:cNvSpPr>
            <p:nvPr/>
          </p:nvSpPr>
          <p:spPr bwMode="auto">
            <a:xfrm>
              <a:off x="144" y="1996"/>
              <a:ext cx="2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3600">
                  <a:latin typeface="Comic Sans MS" pitchFamily="66" charset="0"/>
                </a:rPr>
                <a:t>+</a:t>
              </a:r>
            </a:p>
          </p:txBody>
        </p:sp>
      </p:grp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2286000" y="38417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17526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12192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54294" name="Text Box 28"/>
          <p:cNvSpPr txBox="1">
            <a:spLocks noChangeArrowheads="1"/>
          </p:cNvSpPr>
          <p:nvPr/>
        </p:nvSpPr>
        <p:spPr bwMode="auto">
          <a:xfrm>
            <a:off x="7848600" y="1066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78486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73152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54297" name="Line 31"/>
          <p:cNvSpPr>
            <a:spLocks noChangeShapeType="1"/>
          </p:cNvSpPr>
          <p:nvPr/>
        </p:nvSpPr>
        <p:spPr bwMode="auto">
          <a:xfrm>
            <a:off x="6705600" y="2438400"/>
            <a:ext cx="190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4298" name="Text Box 32"/>
          <p:cNvSpPr txBox="1">
            <a:spLocks noChangeArrowheads="1"/>
          </p:cNvSpPr>
          <p:nvPr/>
        </p:nvSpPr>
        <p:spPr bwMode="auto">
          <a:xfrm>
            <a:off x="6629400" y="1828800"/>
            <a:ext cx="4572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18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800" dirty="0">
                <a:latin typeface="Comic Sans MS" pitchFamily="66" charset="0"/>
              </a:rPr>
              <a:t>x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78486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73152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>
                <a:solidFill>
                  <a:srgbClr val="FF505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7315200" y="3092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67818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>
                <a:solidFill>
                  <a:srgbClr val="FF5050"/>
                </a:solidFill>
                <a:latin typeface="Comic Sans MS" pitchFamily="66" charset="0"/>
              </a:rPr>
              <a:t>2</a:t>
            </a:r>
          </a:p>
        </p:txBody>
      </p: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6324600" y="3200400"/>
            <a:ext cx="1828800" cy="641350"/>
            <a:chOff x="144" y="1996"/>
            <a:chExt cx="1536" cy="404"/>
          </a:xfrm>
        </p:grpSpPr>
        <p:sp>
          <p:nvSpPr>
            <p:cNvPr id="54312" name="Line 44"/>
            <p:cNvSpPr>
              <a:spLocks noChangeShapeType="1"/>
            </p:cNvSpPr>
            <p:nvPr/>
          </p:nvSpPr>
          <p:spPr bwMode="auto">
            <a:xfrm>
              <a:off x="240" y="2352"/>
              <a:ext cx="14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54313" name="Text Box 45"/>
            <p:cNvSpPr txBox="1">
              <a:spLocks noChangeArrowheads="1"/>
            </p:cNvSpPr>
            <p:nvPr/>
          </p:nvSpPr>
          <p:spPr bwMode="auto">
            <a:xfrm>
              <a:off x="144" y="1996"/>
              <a:ext cx="2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3600">
                  <a:latin typeface="Comic Sans MS" pitchFamily="66" charset="0"/>
                </a:rPr>
                <a:t>+</a:t>
              </a:r>
            </a:p>
          </p:txBody>
        </p:sp>
      </p:grpSp>
      <p:sp>
        <p:nvSpPr>
          <p:cNvPr id="9262" name="Text Box 46"/>
          <p:cNvSpPr txBox="1">
            <a:spLocks noChangeArrowheads="1"/>
          </p:cNvSpPr>
          <p:nvPr/>
        </p:nvSpPr>
        <p:spPr bwMode="auto">
          <a:xfrm>
            <a:off x="7848600" y="38417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9264" name="Text Box 48"/>
          <p:cNvSpPr txBox="1">
            <a:spLocks noChangeArrowheads="1"/>
          </p:cNvSpPr>
          <p:nvPr/>
        </p:nvSpPr>
        <p:spPr bwMode="auto">
          <a:xfrm>
            <a:off x="67818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44" name="AutoShape 21"/>
          <p:cNvSpPr>
            <a:spLocks noChangeArrowheads="1"/>
          </p:cNvSpPr>
          <p:nvPr/>
        </p:nvSpPr>
        <p:spPr bwMode="auto">
          <a:xfrm>
            <a:off x="2285984" y="1000108"/>
            <a:ext cx="584493" cy="6429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" name="AutoShape 21"/>
          <p:cNvSpPr>
            <a:spLocks noChangeArrowheads="1"/>
          </p:cNvSpPr>
          <p:nvPr/>
        </p:nvSpPr>
        <p:spPr bwMode="auto">
          <a:xfrm>
            <a:off x="1714480" y="2571744"/>
            <a:ext cx="500066" cy="50006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AutoShape 21"/>
          <p:cNvSpPr>
            <a:spLocks noChangeArrowheads="1"/>
          </p:cNvSpPr>
          <p:nvPr/>
        </p:nvSpPr>
        <p:spPr bwMode="auto">
          <a:xfrm>
            <a:off x="1214415" y="3143248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AutoShape 21"/>
          <p:cNvSpPr>
            <a:spLocks noChangeArrowheads="1"/>
          </p:cNvSpPr>
          <p:nvPr/>
        </p:nvSpPr>
        <p:spPr bwMode="auto">
          <a:xfrm>
            <a:off x="7286644" y="1071546"/>
            <a:ext cx="584493" cy="6429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AutoShape 21"/>
          <p:cNvSpPr>
            <a:spLocks noChangeArrowheads="1"/>
          </p:cNvSpPr>
          <p:nvPr/>
        </p:nvSpPr>
        <p:spPr bwMode="auto">
          <a:xfrm>
            <a:off x="1643042" y="2500306"/>
            <a:ext cx="584493" cy="6429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9" name="AutoShape 21"/>
          <p:cNvSpPr>
            <a:spLocks noChangeArrowheads="1"/>
          </p:cNvSpPr>
          <p:nvPr/>
        </p:nvSpPr>
        <p:spPr bwMode="auto">
          <a:xfrm>
            <a:off x="6786578" y="3071810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AutoShape 21"/>
          <p:cNvSpPr>
            <a:spLocks noChangeArrowheads="1"/>
          </p:cNvSpPr>
          <p:nvPr/>
        </p:nvSpPr>
        <p:spPr bwMode="auto">
          <a:xfrm>
            <a:off x="7286644" y="3857628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146" name="Picture 2" descr="http://img70.imageshack.us/img70/9140/154cm2sf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428868"/>
            <a:ext cx="2976560" cy="21261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2000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0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2" grpId="1"/>
      <p:bldP spid="9223" grpId="0"/>
      <p:bldP spid="9223" grpId="1"/>
      <p:bldP spid="9226" grpId="0"/>
      <p:bldP spid="9228" grpId="0"/>
      <p:bldP spid="9235" grpId="0"/>
      <p:bldP spid="9239" grpId="0"/>
      <p:bldP spid="9240" grpId="0"/>
      <p:bldP spid="9241" grpId="0"/>
      <p:bldP spid="9245" grpId="0"/>
      <p:bldP spid="9245" grpId="1"/>
      <p:bldP spid="9246" grpId="0"/>
      <p:bldP spid="9246" grpId="1"/>
      <p:bldP spid="9249" grpId="0"/>
      <p:bldP spid="9250" grpId="0"/>
      <p:bldP spid="9251" grpId="0"/>
      <p:bldP spid="9258" grpId="0"/>
      <p:bldP spid="9262" grpId="0"/>
      <p:bldP spid="92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4"/>
          <p:cNvSpPr txBox="1">
            <a:spLocks noChangeArrowheads="1"/>
          </p:cNvSpPr>
          <p:nvPr/>
        </p:nvSpPr>
        <p:spPr bwMode="auto">
          <a:xfrm>
            <a:off x="1752600" y="1066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56323" name="Text Box 5"/>
          <p:cNvSpPr txBox="1">
            <a:spLocks noChangeArrowheads="1"/>
          </p:cNvSpPr>
          <p:nvPr/>
        </p:nvSpPr>
        <p:spPr bwMode="auto">
          <a:xfrm>
            <a:off x="2286000" y="1066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 smtClean="0">
                <a:solidFill>
                  <a:srgbClr val="008000"/>
                </a:solidFill>
                <a:latin typeface="Comic Sans MS" pitchFamily="66" charset="0"/>
              </a:rPr>
              <a:t>9</a:t>
            </a:r>
            <a:endParaRPr lang="tr-TR" sz="3600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2860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>
                <a:solidFill>
                  <a:srgbClr val="FF505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56326" name="Line 8"/>
          <p:cNvSpPr>
            <a:spLocks noChangeShapeType="1"/>
          </p:cNvSpPr>
          <p:nvPr/>
        </p:nvSpPr>
        <p:spPr bwMode="auto">
          <a:xfrm>
            <a:off x="1143000" y="2438400"/>
            <a:ext cx="190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6327" name="Text Box 9"/>
          <p:cNvSpPr txBox="1">
            <a:spLocks noChangeArrowheads="1"/>
          </p:cNvSpPr>
          <p:nvPr/>
        </p:nvSpPr>
        <p:spPr bwMode="auto">
          <a:xfrm>
            <a:off x="1066800" y="1828800"/>
            <a:ext cx="4572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18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800">
                <a:latin typeface="Comic Sans MS" pitchFamily="66" charset="0"/>
              </a:rPr>
              <a:t>x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22860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1752600" y="3092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1219200" y="3092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7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685800" y="3200400"/>
            <a:ext cx="1905000" cy="641350"/>
            <a:chOff x="144" y="1996"/>
            <a:chExt cx="1536" cy="404"/>
          </a:xfrm>
        </p:grpSpPr>
        <p:sp>
          <p:nvSpPr>
            <p:cNvPr id="56362" name="Line 21"/>
            <p:cNvSpPr>
              <a:spLocks noChangeShapeType="1"/>
            </p:cNvSpPr>
            <p:nvPr/>
          </p:nvSpPr>
          <p:spPr bwMode="auto">
            <a:xfrm>
              <a:off x="240" y="2352"/>
              <a:ext cx="14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56363" name="Text Box 22"/>
            <p:cNvSpPr txBox="1">
              <a:spLocks noChangeArrowheads="1"/>
            </p:cNvSpPr>
            <p:nvPr/>
          </p:nvSpPr>
          <p:spPr bwMode="auto">
            <a:xfrm>
              <a:off x="144" y="1996"/>
              <a:ext cx="2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3600">
                  <a:latin typeface="Comic Sans MS" pitchFamily="66" charset="0"/>
                </a:rPr>
                <a:t>+</a:t>
              </a:r>
            </a:p>
          </p:txBody>
        </p:sp>
      </p:grp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2286000" y="38417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17526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56340" name="Text Box 27"/>
          <p:cNvSpPr txBox="1">
            <a:spLocks noChangeArrowheads="1"/>
          </p:cNvSpPr>
          <p:nvPr/>
        </p:nvSpPr>
        <p:spPr bwMode="auto">
          <a:xfrm>
            <a:off x="7315200" y="1066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78486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73152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56344" name="Line 31"/>
          <p:cNvSpPr>
            <a:spLocks noChangeShapeType="1"/>
          </p:cNvSpPr>
          <p:nvPr/>
        </p:nvSpPr>
        <p:spPr bwMode="auto">
          <a:xfrm>
            <a:off x="6705600" y="2438400"/>
            <a:ext cx="190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6345" name="Text Box 32"/>
          <p:cNvSpPr txBox="1">
            <a:spLocks noChangeArrowheads="1"/>
          </p:cNvSpPr>
          <p:nvPr/>
        </p:nvSpPr>
        <p:spPr bwMode="auto">
          <a:xfrm>
            <a:off x="6629400" y="1828800"/>
            <a:ext cx="4572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18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800">
                <a:latin typeface="Comic Sans MS" pitchFamily="66" charset="0"/>
              </a:rPr>
              <a:t>x</a:t>
            </a:r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78486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73152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11299" name="Text Box 35"/>
          <p:cNvSpPr txBox="1">
            <a:spLocks noChangeArrowheads="1"/>
          </p:cNvSpPr>
          <p:nvPr/>
        </p:nvSpPr>
        <p:spPr bwMode="auto">
          <a:xfrm>
            <a:off x="7315200" y="3092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8</a:t>
            </a:r>
          </a:p>
        </p:txBody>
      </p: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5715000" y="3200400"/>
            <a:ext cx="2438400" cy="641350"/>
            <a:chOff x="144" y="1996"/>
            <a:chExt cx="1536" cy="404"/>
          </a:xfrm>
        </p:grpSpPr>
        <p:sp>
          <p:nvSpPr>
            <p:cNvPr id="56360" name="Line 44"/>
            <p:cNvSpPr>
              <a:spLocks noChangeShapeType="1"/>
            </p:cNvSpPr>
            <p:nvPr/>
          </p:nvSpPr>
          <p:spPr bwMode="auto">
            <a:xfrm>
              <a:off x="240" y="2352"/>
              <a:ext cx="14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56361" name="Text Box 45"/>
            <p:cNvSpPr txBox="1">
              <a:spLocks noChangeArrowheads="1"/>
            </p:cNvSpPr>
            <p:nvPr/>
          </p:nvSpPr>
          <p:spPr bwMode="auto">
            <a:xfrm>
              <a:off x="144" y="1996"/>
              <a:ext cx="2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3600">
                  <a:latin typeface="Comic Sans MS" pitchFamily="66" charset="0"/>
                </a:rPr>
                <a:t>+</a:t>
              </a:r>
            </a:p>
          </p:txBody>
        </p:sp>
      </p:grpSp>
      <p:sp>
        <p:nvSpPr>
          <p:cNvPr id="11310" name="Text Box 46"/>
          <p:cNvSpPr txBox="1">
            <a:spLocks noChangeArrowheads="1"/>
          </p:cNvSpPr>
          <p:nvPr/>
        </p:nvSpPr>
        <p:spPr bwMode="auto">
          <a:xfrm>
            <a:off x="7848600" y="38417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11311" name="Text Box 47"/>
          <p:cNvSpPr txBox="1">
            <a:spLocks noChangeArrowheads="1"/>
          </p:cNvSpPr>
          <p:nvPr/>
        </p:nvSpPr>
        <p:spPr bwMode="auto">
          <a:xfrm>
            <a:off x="73152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1312" name="Text Box 48"/>
          <p:cNvSpPr txBox="1">
            <a:spLocks noChangeArrowheads="1"/>
          </p:cNvSpPr>
          <p:nvPr/>
        </p:nvSpPr>
        <p:spPr bwMode="auto">
          <a:xfrm>
            <a:off x="67818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11313" name="Text Box 49"/>
          <p:cNvSpPr txBox="1">
            <a:spLocks noChangeArrowheads="1"/>
          </p:cNvSpPr>
          <p:nvPr/>
        </p:nvSpPr>
        <p:spPr bwMode="auto">
          <a:xfrm>
            <a:off x="62484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44" name="AutoShape 21"/>
          <p:cNvSpPr>
            <a:spLocks noChangeArrowheads="1"/>
          </p:cNvSpPr>
          <p:nvPr/>
        </p:nvSpPr>
        <p:spPr bwMode="auto">
          <a:xfrm>
            <a:off x="1643042" y="1643050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" name="AutoShape 21"/>
          <p:cNvSpPr>
            <a:spLocks noChangeArrowheads="1"/>
          </p:cNvSpPr>
          <p:nvPr/>
        </p:nvSpPr>
        <p:spPr bwMode="auto">
          <a:xfrm>
            <a:off x="1785918" y="2428868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AutoShape 21"/>
          <p:cNvSpPr>
            <a:spLocks noChangeArrowheads="1"/>
          </p:cNvSpPr>
          <p:nvPr/>
        </p:nvSpPr>
        <p:spPr bwMode="auto">
          <a:xfrm>
            <a:off x="1142976" y="3857628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AutoShape 21"/>
          <p:cNvSpPr>
            <a:spLocks noChangeArrowheads="1"/>
          </p:cNvSpPr>
          <p:nvPr/>
        </p:nvSpPr>
        <p:spPr bwMode="auto">
          <a:xfrm>
            <a:off x="7786710" y="1071546"/>
            <a:ext cx="500066" cy="50006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AutoShape 21"/>
          <p:cNvSpPr>
            <a:spLocks noChangeArrowheads="1"/>
          </p:cNvSpPr>
          <p:nvPr/>
        </p:nvSpPr>
        <p:spPr bwMode="auto">
          <a:xfrm>
            <a:off x="6286512" y="3071810"/>
            <a:ext cx="928694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9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142984"/>
            <a:ext cx="1238252" cy="1714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0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11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11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0" grpId="1"/>
      <p:bldP spid="11274" grpId="0"/>
      <p:bldP spid="11276" grpId="0"/>
      <p:bldP spid="11281" grpId="0"/>
      <p:bldP spid="11287" grpId="0"/>
      <p:bldP spid="11288" grpId="0"/>
      <p:bldP spid="11293" grpId="0"/>
      <p:bldP spid="11293" grpId="1"/>
      <p:bldP spid="11294" grpId="0"/>
      <p:bldP spid="11294" grpId="1"/>
      <p:bldP spid="11297" grpId="0"/>
      <p:bldP spid="11298" grpId="0"/>
      <p:bldP spid="11299" grpId="0"/>
      <p:bldP spid="11310" grpId="0"/>
      <p:bldP spid="11311" grpId="0"/>
      <p:bldP spid="11312" grpId="0"/>
      <p:bldP spid="113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4"/>
          <p:cNvSpPr txBox="1">
            <a:spLocks noChangeArrowheads="1"/>
          </p:cNvSpPr>
          <p:nvPr/>
        </p:nvSpPr>
        <p:spPr bwMode="auto">
          <a:xfrm>
            <a:off x="1752600" y="1066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55299" name="Text Box 5"/>
          <p:cNvSpPr txBox="1">
            <a:spLocks noChangeArrowheads="1"/>
          </p:cNvSpPr>
          <p:nvPr/>
        </p:nvSpPr>
        <p:spPr bwMode="auto">
          <a:xfrm>
            <a:off x="2286000" y="1066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2860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>
                <a:solidFill>
                  <a:srgbClr val="FF505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7526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tr-TR" sz="3600" dirty="0">
              <a:solidFill>
                <a:srgbClr val="3366FF"/>
              </a:solidFill>
              <a:latin typeface="Comic Sans MS" pitchFamily="66" charset="0"/>
            </a:endParaRPr>
          </a:p>
        </p:txBody>
      </p:sp>
      <p:sp>
        <p:nvSpPr>
          <p:cNvPr id="55302" name="Line 8"/>
          <p:cNvSpPr>
            <a:spLocks noChangeShapeType="1"/>
          </p:cNvSpPr>
          <p:nvPr/>
        </p:nvSpPr>
        <p:spPr bwMode="auto">
          <a:xfrm>
            <a:off x="1143000" y="2438400"/>
            <a:ext cx="190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5303" name="Text Box 9"/>
          <p:cNvSpPr txBox="1">
            <a:spLocks noChangeArrowheads="1"/>
          </p:cNvSpPr>
          <p:nvPr/>
        </p:nvSpPr>
        <p:spPr bwMode="auto">
          <a:xfrm>
            <a:off x="1066800" y="1828800"/>
            <a:ext cx="4572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18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800">
                <a:latin typeface="Comic Sans MS" pitchFamily="66" charset="0"/>
              </a:rPr>
              <a:t>x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17526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>
                <a:solidFill>
                  <a:srgbClr val="FF5050"/>
                </a:solidFill>
                <a:latin typeface="Comic Sans MS" pitchFamily="66" charset="0"/>
              </a:rPr>
              <a:t>0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1752600" y="3092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 smtClean="0">
                <a:solidFill>
                  <a:srgbClr val="3366FF"/>
                </a:solidFill>
                <a:latin typeface="Comic Sans MS" pitchFamily="66" charset="0"/>
              </a:rPr>
              <a:t>7</a:t>
            </a:r>
            <a:endParaRPr lang="tr-TR" sz="3600" dirty="0">
              <a:solidFill>
                <a:srgbClr val="3366FF"/>
              </a:solidFill>
              <a:latin typeface="Comic Sans MS" pitchFamily="66" charset="0"/>
            </a:endParaRP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1219200" y="3092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2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685800" y="3200400"/>
            <a:ext cx="1905000" cy="641350"/>
            <a:chOff x="144" y="1996"/>
            <a:chExt cx="1536" cy="404"/>
          </a:xfrm>
        </p:grpSpPr>
        <p:sp>
          <p:nvSpPr>
            <p:cNvPr id="55338" name="Line 21"/>
            <p:cNvSpPr>
              <a:spLocks noChangeShapeType="1"/>
            </p:cNvSpPr>
            <p:nvPr/>
          </p:nvSpPr>
          <p:spPr bwMode="auto">
            <a:xfrm>
              <a:off x="240" y="2352"/>
              <a:ext cx="14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55339" name="Text Box 22"/>
            <p:cNvSpPr txBox="1">
              <a:spLocks noChangeArrowheads="1"/>
            </p:cNvSpPr>
            <p:nvPr/>
          </p:nvSpPr>
          <p:spPr bwMode="auto">
            <a:xfrm>
              <a:off x="144" y="1996"/>
              <a:ext cx="2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3600">
                  <a:latin typeface="Comic Sans MS" pitchFamily="66" charset="0"/>
                </a:rPr>
                <a:t>+</a:t>
              </a:r>
            </a:p>
          </p:txBody>
        </p:sp>
      </p:grp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17526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12192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55317" name="Text Box 27"/>
          <p:cNvSpPr txBox="1">
            <a:spLocks noChangeArrowheads="1"/>
          </p:cNvSpPr>
          <p:nvPr/>
        </p:nvSpPr>
        <p:spPr bwMode="auto">
          <a:xfrm>
            <a:off x="7315200" y="1066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55318" name="Text Box 28"/>
          <p:cNvSpPr txBox="1">
            <a:spLocks noChangeArrowheads="1"/>
          </p:cNvSpPr>
          <p:nvPr/>
        </p:nvSpPr>
        <p:spPr bwMode="auto">
          <a:xfrm>
            <a:off x="7848600" y="10668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dirty="0">
                <a:solidFill>
                  <a:srgbClr val="008000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7315200" y="17208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5321" name="Line 31"/>
          <p:cNvSpPr>
            <a:spLocks noChangeShapeType="1"/>
          </p:cNvSpPr>
          <p:nvPr/>
        </p:nvSpPr>
        <p:spPr bwMode="auto">
          <a:xfrm>
            <a:off x="6705600" y="2438400"/>
            <a:ext cx="190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5322" name="Text Box 32"/>
          <p:cNvSpPr txBox="1">
            <a:spLocks noChangeArrowheads="1"/>
          </p:cNvSpPr>
          <p:nvPr/>
        </p:nvSpPr>
        <p:spPr bwMode="auto">
          <a:xfrm>
            <a:off x="6629400" y="1828800"/>
            <a:ext cx="4572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18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800">
                <a:latin typeface="Comic Sans MS" pitchFamily="66" charset="0"/>
              </a:rPr>
              <a:t>x</a:t>
            </a:r>
          </a:p>
        </p:txBody>
      </p:sp>
      <p:sp>
        <p:nvSpPr>
          <p:cNvPr id="10273" name="Text Box 33"/>
          <p:cNvSpPr txBox="1">
            <a:spLocks noChangeArrowheads="1"/>
          </p:cNvSpPr>
          <p:nvPr/>
        </p:nvSpPr>
        <p:spPr bwMode="auto">
          <a:xfrm>
            <a:off x="78486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0274" name="Text Box 34"/>
          <p:cNvSpPr txBox="1">
            <a:spLocks noChangeArrowheads="1"/>
          </p:cNvSpPr>
          <p:nvPr/>
        </p:nvSpPr>
        <p:spPr bwMode="auto">
          <a:xfrm>
            <a:off x="73152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10280" name="Text Box 40"/>
          <p:cNvSpPr txBox="1">
            <a:spLocks noChangeArrowheads="1"/>
          </p:cNvSpPr>
          <p:nvPr/>
        </p:nvSpPr>
        <p:spPr bwMode="auto">
          <a:xfrm>
            <a:off x="6781800" y="3092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3366FF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10282" name="Text Box 42"/>
          <p:cNvSpPr txBox="1">
            <a:spLocks noChangeArrowheads="1"/>
          </p:cNvSpPr>
          <p:nvPr/>
        </p:nvSpPr>
        <p:spPr bwMode="auto">
          <a:xfrm>
            <a:off x="6781800" y="251460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FF5050"/>
                </a:solidFill>
                <a:latin typeface="Comic Sans MS" pitchFamily="66" charset="0"/>
              </a:rPr>
              <a:t>2</a:t>
            </a:r>
          </a:p>
        </p:txBody>
      </p: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6324600" y="3200400"/>
            <a:ext cx="1828800" cy="641350"/>
            <a:chOff x="144" y="1996"/>
            <a:chExt cx="1536" cy="404"/>
          </a:xfrm>
        </p:grpSpPr>
        <p:sp>
          <p:nvSpPr>
            <p:cNvPr id="55336" name="Line 44"/>
            <p:cNvSpPr>
              <a:spLocks noChangeShapeType="1"/>
            </p:cNvSpPr>
            <p:nvPr/>
          </p:nvSpPr>
          <p:spPr bwMode="auto">
            <a:xfrm>
              <a:off x="240" y="2352"/>
              <a:ext cx="14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55337" name="Text Box 45"/>
            <p:cNvSpPr txBox="1">
              <a:spLocks noChangeArrowheads="1"/>
            </p:cNvSpPr>
            <p:nvPr/>
          </p:nvSpPr>
          <p:spPr bwMode="auto">
            <a:xfrm>
              <a:off x="144" y="1996"/>
              <a:ext cx="2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r-TR" sz="3600">
                  <a:latin typeface="Comic Sans MS" pitchFamily="66" charset="0"/>
                </a:rPr>
                <a:t>+</a:t>
              </a:r>
            </a:p>
          </p:txBody>
        </p:sp>
      </p:grpSp>
      <p:sp>
        <p:nvSpPr>
          <p:cNvPr id="10286" name="Text Box 46"/>
          <p:cNvSpPr txBox="1">
            <a:spLocks noChangeArrowheads="1"/>
          </p:cNvSpPr>
          <p:nvPr/>
        </p:nvSpPr>
        <p:spPr bwMode="auto">
          <a:xfrm>
            <a:off x="7848600" y="38417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0287" name="Text Box 47"/>
          <p:cNvSpPr txBox="1">
            <a:spLocks noChangeArrowheads="1"/>
          </p:cNvSpPr>
          <p:nvPr/>
        </p:nvSpPr>
        <p:spPr bwMode="auto">
          <a:xfrm>
            <a:off x="73152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10288" name="Text Box 48"/>
          <p:cNvSpPr txBox="1">
            <a:spLocks noChangeArrowheads="1"/>
          </p:cNvSpPr>
          <p:nvPr/>
        </p:nvSpPr>
        <p:spPr bwMode="auto">
          <a:xfrm>
            <a:off x="6781800" y="3854450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>
                <a:solidFill>
                  <a:srgbClr val="008000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45" name="AutoShape 21"/>
          <p:cNvSpPr>
            <a:spLocks noChangeArrowheads="1"/>
          </p:cNvSpPr>
          <p:nvPr/>
        </p:nvSpPr>
        <p:spPr bwMode="auto">
          <a:xfrm>
            <a:off x="1714480" y="1714488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AutoShape 21"/>
          <p:cNvSpPr>
            <a:spLocks noChangeArrowheads="1"/>
          </p:cNvSpPr>
          <p:nvPr/>
        </p:nvSpPr>
        <p:spPr bwMode="auto">
          <a:xfrm>
            <a:off x="2357422" y="2500306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AutoShape 21"/>
          <p:cNvSpPr>
            <a:spLocks noChangeArrowheads="1"/>
          </p:cNvSpPr>
          <p:nvPr/>
        </p:nvSpPr>
        <p:spPr bwMode="auto">
          <a:xfrm>
            <a:off x="1214414" y="2428868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AutoShape 21"/>
          <p:cNvSpPr>
            <a:spLocks noChangeArrowheads="1"/>
          </p:cNvSpPr>
          <p:nvPr/>
        </p:nvSpPr>
        <p:spPr bwMode="auto">
          <a:xfrm>
            <a:off x="2214546" y="3857628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9" name="AutoShape 21"/>
          <p:cNvSpPr>
            <a:spLocks noChangeArrowheads="1"/>
          </p:cNvSpPr>
          <p:nvPr/>
        </p:nvSpPr>
        <p:spPr bwMode="auto">
          <a:xfrm>
            <a:off x="7786710" y="1785926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AutoShape 21"/>
          <p:cNvSpPr>
            <a:spLocks noChangeArrowheads="1"/>
          </p:cNvSpPr>
          <p:nvPr/>
        </p:nvSpPr>
        <p:spPr bwMode="auto">
          <a:xfrm>
            <a:off x="7286644" y="3143248"/>
            <a:ext cx="500066" cy="5715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9" name="Picture 4" descr="hareketli-02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357430"/>
            <a:ext cx="2190750" cy="952500"/>
          </a:xfrm>
          <a:prstGeom prst="rect">
            <a:avLst/>
          </a:prstGeom>
          <a:noFill/>
        </p:spPr>
      </p:pic>
      <p:pic>
        <p:nvPicPr>
          <p:cNvPr id="4102" name="Picture 6" descr="http://img518.imageshack.us/img518/7503/dans3ds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786190"/>
            <a:ext cx="1981196" cy="1123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000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6" grpId="1"/>
      <p:bldP spid="10247" grpId="0"/>
      <p:bldP spid="10247" grpId="1"/>
      <p:bldP spid="10251" grpId="0"/>
      <p:bldP spid="10252" grpId="0"/>
      <p:bldP spid="10257" grpId="0"/>
      <p:bldP spid="10264" grpId="0"/>
      <p:bldP spid="10265" grpId="0"/>
      <p:bldP spid="10270" grpId="0"/>
      <p:bldP spid="10270" grpId="1"/>
      <p:bldP spid="10273" grpId="0"/>
      <p:bldP spid="10274" grpId="0"/>
      <p:bldP spid="10280" grpId="0"/>
      <p:bldP spid="10282" grpId="0"/>
      <p:bldP spid="10286" grpId="0"/>
      <p:bldP spid="10287" grpId="0"/>
      <p:bldP spid="102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22D6B-0872-4056-A303-00AA0AD22659}" type="datetime1">
              <a:rPr lang="en-US"/>
              <a:pPr/>
              <a:t>3/6/2013</a:t>
            </a:fld>
            <a:endParaRPr lang="en-US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www.brainybetty.com 2006 All Rights Reserved</a:t>
            </a:r>
          </a:p>
        </p:txBody>
      </p:sp>
      <p:sp>
        <p:nvSpPr>
          <p:cNvPr id="7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88421-4CE1-4FB7-B586-38BEF2C8473F}" type="slidenum">
              <a:rPr lang="en-US"/>
              <a:pPr/>
              <a:t>18</a:t>
            </a:fld>
            <a:endParaRPr lang="en-US"/>
          </a:p>
        </p:txBody>
      </p:sp>
      <p:pic>
        <p:nvPicPr>
          <p:cNvPr id="12292" name="Picture 4" descr="gif3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6286512" y="0"/>
            <a:ext cx="2857488" cy="1857364"/>
          </a:xfrm>
          <a:prstGeom prst="cloudCallout">
            <a:avLst>
              <a:gd name="adj1" fmla="val -78542"/>
              <a:gd name="adj2" fmla="val 1485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3200" b="1" dirty="0" err="1" smtClean="0">
                <a:solidFill>
                  <a:schemeClr val="bg1"/>
                </a:solidFill>
              </a:rPr>
              <a:t>Huubitti</a:t>
            </a:r>
            <a:r>
              <a:rPr lang="tr-TR" sz="3200" b="1" dirty="0" smtClean="0">
                <a:solidFill>
                  <a:schemeClr val="bg1"/>
                </a:solidFill>
              </a:rPr>
              <a:t>.Uyuma</a:t>
            </a:r>
            <a:r>
              <a:rPr lang="tr-TR" sz="3200" b="1" dirty="0">
                <a:solidFill>
                  <a:schemeClr val="bg1"/>
                </a:solidFill>
              </a:rPr>
              <a:t>…!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0" y="0"/>
            <a:ext cx="3500430" cy="1785926"/>
          </a:xfrm>
          <a:prstGeom prst="cloudCallout">
            <a:avLst>
              <a:gd name="adj1" fmla="val 73662"/>
              <a:gd name="adj2" fmla="val 8103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3600" b="1" dirty="0" smtClean="0">
                <a:solidFill>
                  <a:schemeClr val="bg1"/>
                </a:solidFill>
              </a:rPr>
              <a:t>Ne bitti</a:t>
            </a:r>
            <a:r>
              <a:rPr lang="tr-TR" sz="3600" b="1" dirty="0">
                <a:solidFill>
                  <a:schemeClr val="bg1"/>
                </a:solidFill>
              </a:rPr>
              <a:t>…!!</a:t>
            </a:r>
          </a:p>
          <a:p>
            <a:pPr algn="ctr"/>
            <a:endParaRPr lang="tr-TR" sz="3600" b="1" dirty="0">
              <a:solidFill>
                <a:schemeClr val="bg1"/>
              </a:solidFill>
            </a:endParaRPr>
          </a:p>
        </p:txBody>
      </p:sp>
      <p:pic>
        <p:nvPicPr>
          <p:cNvPr id="8" name="Picture 18" descr="kids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5072074"/>
            <a:ext cx="1735131" cy="1200770"/>
          </a:xfrm>
          <a:prstGeom prst="rect">
            <a:avLst/>
          </a:prstGeom>
          <a:noFill/>
        </p:spPr>
      </p:pic>
      <p:pic>
        <p:nvPicPr>
          <p:cNvPr id="9" name="Picture 9" descr="klappe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429132"/>
            <a:ext cx="123825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WordArt 6"/>
          <p:cNvSpPr>
            <a:spLocks noChangeArrowheads="1" noChangeShapeType="1" noTextEdit="1"/>
          </p:cNvSpPr>
          <p:nvPr/>
        </p:nvSpPr>
        <p:spPr bwMode="auto">
          <a:xfrm>
            <a:off x="1214414" y="1643050"/>
            <a:ext cx="6858048" cy="37862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Aferin 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çocuklar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hepiniz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harikasınız 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8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00108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af053mo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714356"/>
            <a:ext cx="1928826" cy="1555993"/>
          </a:xfrm>
          <a:prstGeom prst="rect">
            <a:avLst/>
          </a:prstGeom>
          <a:noFill/>
        </p:spPr>
      </p:pic>
      <p:pic>
        <p:nvPicPr>
          <p:cNvPr id="5" name="Picture 8" descr="af053mo0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5429264"/>
            <a:ext cx="1000100" cy="8067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3e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20938"/>
            <a:ext cx="914400" cy="838200"/>
          </a:xfrm>
          <a:prstGeom prst="rect">
            <a:avLst/>
          </a:prstGeom>
          <a:noFill/>
        </p:spPr>
      </p:pic>
      <p:pic>
        <p:nvPicPr>
          <p:cNvPr id="2053" name="Picture 5" descr="b9l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3213100"/>
            <a:ext cx="901700" cy="1008063"/>
          </a:xfrm>
          <a:prstGeom prst="rect">
            <a:avLst/>
          </a:prstGeom>
          <a:noFill/>
        </p:spPr>
      </p:pic>
      <p:pic>
        <p:nvPicPr>
          <p:cNvPr id="2054" name="Picture 6" descr="c7y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188913"/>
            <a:ext cx="876300" cy="609600"/>
          </a:xfrm>
          <a:prstGeom prst="rect">
            <a:avLst/>
          </a:prstGeom>
          <a:noFill/>
        </p:spPr>
      </p:pic>
      <p:pic>
        <p:nvPicPr>
          <p:cNvPr id="2055" name="Picture 7" descr="d7gb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1844675"/>
            <a:ext cx="723900" cy="876300"/>
          </a:xfrm>
          <a:prstGeom prst="rect">
            <a:avLst/>
          </a:prstGeom>
          <a:noFill/>
        </p:spPr>
      </p:pic>
      <p:pic>
        <p:nvPicPr>
          <p:cNvPr id="2058" name="Picture 10" descr="f8bc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66788" cy="1081088"/>
          </a:xfrm>
          <a:prstGeom prst="rect">
            <a:avLst/>
          </a:prstGeom>
          <a:noFill/>
        </p:spPr>
      </p:pic>
      <p:pic>
        <p:nvPicPr>
          <p:cNvPr id="2059" name="Picture 11" descr="g1ep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5876925"/>
            <a:ext cx="885825" cy="619125"/>
          </a:xfrm>
          <a:prstGeom prst="rect">
            <a:avLst/>
          </a:prstGeom>
          <a:noFill/>
        </p:spPr>
      </p:pic>
      <p:pic>
        <p:nvPicPr>
          <p:cNvPr id="2060" name="Picture 12" descr="h7yq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675" y="5084763"/>
            <a:ext cx="800100" cy="809625"/>
          </a:xfrm>
          <a:prstGeom prst="rect">
            <a:avLst/>
          </a:prstGeom>
          <a:noFill/>
        </p:spPr>
      </p:pic>
      <p:pic>
        <p:nvPicPr>
          <p:cNvPr id="2061" name="Picture 13" descr="i0ie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5600" y="4221163"/>
            <a:ext cx="809625" cy="809625"/>
          </a:xfrm>
          <a:prstGeom prst="rect">
            <a:avLst/>
          </a:prstGeom>
          <a:noFill/>
        </p:spPr>
      </p:pic>
      <p:pic>
        <p:nvPicPr>
          <p:cNvPr id="2062" name="Picture 14" descr="j6vo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263" y="1412875"/>
            <a:ext cx="733425" cy="819150"/>
          </a:xfrm>
          <a:prstGeom prst="rect">
            <a:avLst/>
          </a:prstGeom>
          <a:noFill/>
        </p:spPr>
      </p:pic>
      <p:pic>
        <p:nvPicPr>
          <p:cNvPr id="2064" name="Picture 16" descr="l3mn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49463" y="404813"/>
            <a:ext cx="847725" cy="1079500"/>
          </a:xfrm>
          <a:prstGeom prst="rect">
            <a:avLst/>
          </a:prstGeom>
          <a:noFill/>
        </p:spPr>
      </p:pic>
      <p:pic>
        <p:nvPicPr>
          <p:cNvPr id="2065" name="Picture 17" descr="m9zs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288" y="3644900"/>
            <a:ext cx="857250" cy="781050"/>
          </a:xfrm>
          <a:prstGeom prst="rect">
            <a:avLst/>
          </a:prstGeom>
          <a:noFill/>
        </p:spPr>
      </p:pic>
      <p:pic>
        <p:nvPicPr>
          <p:cNvPr id="2066" name="Picture 18" descr="n6sy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6100" y="5734050"/>
            <a:ext cx="876300" cy="809625"/>
          </a:xfrm>
          <a:prstGeom prst="rect">
            <a:avLst/>
          </a:prstGeom>
          <a:noFill/>
        </p:spPr>
      </p:pic>
      <p:pic>
        <p:nvPicPr>
          <p:cNvPr id="2067" name="Picture 19" descr="o7hu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16688" y="4365625"/>
            <a:ext cx="952500" cy="714375"/>
          </a:xfrm>
          <a:prstGeom prst="rect">
            <a:avLst/>
          </a:prstGeom>
          <a:noFill/>
        </p:spPr>
      </p:pic>
      <p:pic>
        <p:nvPicPr>
          <p:cNvPr id="2068" name="Picture 20" descr="p3wc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11413" y="5661025"/>
            <a:ext cx="742950" cy="847725"/>
          </a:xfrm>
          <a:prstGeom prst="rect">
            <a:avLst/>
          </a:prstGeom>
          <a:noFill/>
        </p:spPr>
      </p:pic>
      <p:pic>
        <p:nvPicPr>
          <p:cNvPr id="2069" name="Picture 21" descr="q6mw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96188" y="5013325"/>
            <a:ext cx="895350" cy="809625"/>
          </a:xfrm>
          <a:prstGeom prst="rect">
            <a:avLst/>
          </a:prstGeom>
          <a:noFill/>
        </p:spPr>
      </p:pic>
      <p:pic>
        <p:nvPicPr>
          <p:cNvPr id="2070" name="Picture 22" descr="r0so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40200" y="476250"/>
            <a:ext cx="1114425" cy="771525"/>
          </a:xfrm>
          <a:prstGeom prst="rect">
            <a:avLst/>
          </a:prstGeom>
          <a:noFill/>
        </p:spPr>
      </p:pic>
      <p:pic>
        <p:nvPicPr>
          <p:cNvPr id="2071" name="Picture 23" descr="s6qj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763713" y="1773238"/>
            <a:ext cx="819150" cy="781050"/>
          </a:xfrm>
          <a:prstGeom prst="rect">
            <a:avLst/>
          </a:prstGeom>
          <a:noFill/>
        </p:spPr>
      </p:pic>
      <p:pic>
        <p:nvPicPr>
          <p:cNvPr id="2074" name="Picture 26" descr="v9ru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011863" y="549275"/>
            <a:ext cx="895350" cy="838200"/>
          </a:xfrm>
          <a:prstGeom prst="rect">
            <a:avLst/>
          </a:prstGeom>
          <a:noFill/>
        </p:spPr>
      </p:pic>
      <p:pic>
        <p:nvPicPr>
          <p:cNvPr id="2077" name="Picture 29" descr="y9db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95738" y="5013325"/>
            <a:ext cx="733425" cy="742950"/>
          </a:xfrm>
          <a:prstGeom prst="rect">
            <a:avLst/>
          </a:prstGeom>
          <a:noFill/>
        </p:spPr>
      </p:pic>
      <p:pic>
        <p:nvPicPr>
          <p:cNvPr id="2078" name="Picture 30" descr="z4tg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555875" y="3357563"/>
            <a:ext cx="933450" cy="771525"/>
          </a:xfrm>
          <a:prstGeom prst="rect">
            <a:avLst/>
          </a:prstGeom>
          <a:noFill/>
        </p:spPr>
      </p:pic>
      <p:pic>
        <p:nvPicPr>
          <p:cNvPr id="2057" name="Picture 9" descr="e8fk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067175" y="4149725"/>
            <a:ext cx="752475" cy="790575"/>
          </a:xfrm>
          <a:prstGeom prst="rect">
            <a:avLst/>
          </a:prstGeom>
          <a:noFill/>
        </p:spPr>
      </p:pic>
      <p:pic>
        <p:nvPicPr>
          <p:cNvPr id="2079" name="Picture 31" descr="a0qx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991475" y="1844675"/>
            <a:ext cx="1152525" cy="1084263"/>
          </a:xfrm>
          <a:prstGeom prst="rect">
            <a:avLst/>
          </a:prstGeom>
          <a:noFill/>
        </p:spPr>
      </p:pic>
      <p:pic>
        <p:nvPicPr>
          <p:cNvPr id="2080" name="Picture 32" descr="b2yx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427538" y="3068638"/>
            <a:ext cx="739775" cy="538162"/>
          </a:xfrm>
          <a:prstGeom prst="rect">
            <a:avLst/>
          </a:prstGeom>
          <a:noFill/>
        </p:spPr>
      </p:pic>
      <p:pic>
        <p:nvPicPr>
          <p:cNvPr id="2083" name="Picture 35" descr="f4uq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451725" y="5876925"/>
            <a:ext cx="714375" cy="792163"/>
          </a:xfrm>
          <a:prstGeom prst="rect">
            <a:avLst/>
          </a:prstGeom>
          <a:noFill/>
        </p:spPr>
      </p:pic>
      <p:pic>
        <p:nvPicPr>
          <p:cNvPr id="2084" name="Picture 36" descr="g2tt"/>
          <p:cNvPicPr>
            <a:picLocks noChangeAspect="1" noChangeArrowheads="1" noCrop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348038" y="4292600"/>
            <a:ext cx="719137" cy="557213"/>
          </a:xfrm>
          <a:prstGeom prst="rect">
            <a:avLst/>
          </a:prstGeom>
          <a:noFill/>
        </p:spPr>
      </p:pic>
      <p:pic>
        <p:nvPicPr>
          <p:cNvPr id="2085" name="Picture 37" descr="h1vp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23850" y="1628775"/>
            <a:ext cx="719138" cy="719138"/>
          </a:xfrm>
          <a:prstGeom prst="rect">
            <a:avLst/>
          </a:prstGeom>
          <a:noFill/>
        </p:spPr>
      </p:pic>
      <p:pic>
        <p:nvPicPr>
          <p:cNvPr id="2088" name="Picture 40" descr="j2lb"/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23850" y="4941888"/>
            <a:ext cx="584200" cy="647700"/>
          </a:xfrm>
          <a:prstGeom prst="rect">
            <a:avLst/>
          </a:prstGeom>
          <a:noFill/>
        </p:spPr>
      </p:pic>
      <p:pic>
        <p:nvPicPr>
          <p:cNvPr id="2089" name="Picture 41" descr="k9ih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502400" y="3284538"/>
            <a:ext cx="677863" cy="720725"/>
          </a:xfrm>
          <a:prstGeom prst="rect">
            <a:avLst/>
          </a:prstGeom>
          <a:noFill/>
        </p:spPr>
      </p:pic>
      <p:pic>
        <p:nvPicPr>
          <p:cNvPr id="2090" name="Picture 42" descr="l4xx"/>
          <p:cNvPicPr>
            <a:picLocks noChangeAspect="1" noChangeArrowheads="1" noCrop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5154613" y="188913"/>
            <a:ext cx="806450" cy="1008062"/>
          </a:xfrm>
          <a:prstGeom prst="rect">
            <a:avLst/>
          </a:prstGeom>
          <a:noFill/>
        </p:spPr>
      </p:pic>
      <p:pic>
        <p:nvPicPr>
          <p:cNvPr id="2091" name="Picture 43" descr="m1wt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563938" y="5949950"/>
            <a:ext cx="514350" cy="466725"/>
          </a:xfrm>
          <a:prstGeom prst="rect">
            <a:avLst/>
          </a:prstGeom>
          <a:noFill/>
        </p:spPr>
      </p:pic>
      <p:pic>
        <p:nvPicPr>
          <p:cNvPr id="2092" name="Picture 44" descr="o6sf"/>
          <p:cNvPicPr>
            <a:picLocks noChangeAspect="1" noChangeArrowheads="1" noCrop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8316913" y="4652963"/>
            <a:ext cx="571500" cy="428625"/>
          </a:xfrm>
          <a:prstGeom prst="rect">
            <a:avLst/>
          </a:prstGeom>
          <a:noFill/>
        </p:spPr>
      </p:pic>
      <p:pic>
        <p:nvPicPr>
          <p:cNvPr id="2094" name="Picture 46" descr="s9uw"/>
          <p:cNvPicPr>
            <a:picLocks noChangeAspect="1" noChangeArrowheads="1" noCrop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6732588" y="1636713"/>
            <a:ext cx="792162" cy="746125"/>
          </a:xfrm>
          <a:prstGeom prst="rect">
            <a:avLst/>
          </a:prstGeom>
          <a:noFill/>
        </p:spPr>
      </p:pic>
      <p:pic>
        <p:nvPicPr>
          <p:cNvPr id="2095" name="Picture 47" descr="t0xt"/>
          <p:cNvPicPr>
            <a:picLocks noChangeAspect="1" noChangeArrowheads="1" noCrop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572000" y="1341438"/>
            <a:ext cx="687388" cy="701675"/>
          </a:xfrm>
          <a:prstGeom prst="rect">
            <a:avLst/>
          </a:prstGeom>
          <a:noFill/>
        </p:spPr>
      </p:pic>
      <p:pic>
        <p:nvPicPr>
          <p:cNvPr id="2096" name="Picture 48" descr="v3yx"/>
          <p:cNvPicPr>
            <a:picLocks noChangeAspect="1" noChangeArrowheads="1" noCrop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6084888" y="1773238"/>
            <a:ext cx="533400" cy="495300"/>
          </a:xfrm>
          <a:prstGeom prst="rect">
            <a:avLst/>
          </a:prstGeom>
          <a:noFill/>
        </p:spPr>
      </p:pic>
      <p:pic>
        <p:nvPicPr>
          <p:cNvPr id="2097" name="Picture 49" descr="u5jn"/>
          <p:cNvPicPr>
            <a:picLocks noChangeAspect="1" noChangeArrowheads="1" noCrop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2484438" y="4437063"/>
            <a:ext cx="504825" cy="457200"/>
          </a:xfrm>
          <a:prstGeom prst="rect">
            <a:avLst/>
          </a:prstGeom>
          <a:noFill/>
        </p:spPr>
      </p:pic>
      <p:pic>
        <p:nvPicPr>
          <p:cNvPr id="2098" name="Picture 50" descr="y3zx"/>
          <p:cNvPicPr>
            <a:picLocks noChangeAspect="1" noChangeArrowheads="1" noCrop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6877050" y="260350"/>
            <a:ext cx="438150" cy="438150"/>
          </a:xfrm>
          <a:prstGeom prst="rect">
            <a:avLst/>
          </a:prstGeom>
          <a:noFill/>
        </p:spPr>
      </p:pic>
      <p:pic>
        <p:nvPicPr>
          <p:cNvPr id="2099" name="Picture 51" descr="z6dg"/>
          <p:cNvPicPr>
            <a:picLocks noChangeAspect="1" noChangeArrowheads="1" noCrop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724525" y="3573463"/>
            <a:ext cx="552450" cy="466725"/>
          </a:xfrm>
          <a:prstGeom prst="rect">
            <a:avLst/>
          </a:prstGeom>
          <a:noFill/>
        </p:spPr>
      </p:pic>
      <p:pic>
        <p:nvPicPr>
          <p:cNvPr id="2087" name="Picture 39" descr="3058mo"/>
          <p:cNvPicPr>
            <a:picLocks noChangeAspect="1" noChangeArrowheads="1" noCrop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4787900" y="3644900"/>
            <a:ext cx="647700" cy="647700"/>
          </a:xfrm>
          <a:prstGeom prst="rect">
            <a:avLst/>
          </a:prstGeom>
          <a:noFill/>
        </p:spPr>
      </p:pic>
      <p:pic>
        <p:nvPicPr>
          <p:cNvPr id="2101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700338" y="620713"/>
            <a:ext cx="1871662" cy="1762125"/>
          </a:xfrm>
          <a:prstGeom prst="rect">
            <a:avLst/>
          </a:prstGeom>
          <a:noFill/>
        </p:spPr>
      </p:pic>
      <p:pic>
        <p:nvPicPr>
          <p:cNvPr id="2103" name="Picture 55" descr="h2rj"/>
          <p:cNvPicPr>
            <a:picLocks noChangeAspect="1" noChangeArrowheads="1" noCrop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971550" y="4581525"/>
            <a:ext cx="1590675" cy="1600200"/>
          </a:xfrm>
          <a:prstGeom prst="rect">
            <a:avLst/>
          </a:prstGeom>
          <a:noFill/>
        </p:spPr>
      </p:pic>
      <p:pic>
        <p:nvPicPr>
          <p:cNvPr id="2105" name="Picture 57" descr="n5cb"/>
          <p:cNvPicPr>
            <a:picLocks noChangeAspect="1" noChangeArrowheads="1" noCrop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7092950" y="2852738"/>
            <a:ext cx="1743075" cy="1619250"/>
          </a:xfrm>
          <a:prstGeom prst="rect">
            <a:avLst/>
          </a:prstGeom>
          <a:noFill/>
        </p:spPr>
      </p:pic>
      <p:pic>
        <p:nvPicPr>
          <p:cNvPr id="2107" name="Picture 59" descr="g5lk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5435600" y="5013325"/>
            <a:ext cx="1533525" cy="1695450"/>
          </a:xfrm>
          <a:prstGeom prst="rect">
            <a:avLst/>
          </a:prstGeom>
          <a:noFill/>
        </p:spPr>
      </p:pic>
      <p:pic>
        <p:nvPicPr>
          <p:cNvPr id="2109" name="Picture 61" descr="j8u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596188" y="260350"/>
            <a:ext cx="1257300" cy="1695450"/>
          </a:xfrm>
          <a:prstGeom prst="rect">
            <a:avLst/>
          </a:prstGeom>
          <a:noFill/>
        </p:spPr>
      </p:pic>
      <p:pic>
        <p:nvPicPr>
          <p:cNvPr id="2111" name="Picture 63" descr="p4c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1187450" y="2924175"/>
            <a:ext cx="1304925" cy="1695450"/>
          </a:xfrm>
          <a:prstGeom prst="rect">
            <a:avLst/>
          </a:prstGeom>
          <a:noFill/>
        </p:spPr>
      </p:pic>
      <p:pic>
        <p:nvPicPr>
          <p:cNvPr id="2113" name="Picture 65" descr="v4hs">
            <a:hlinkClick r:id="rId47"/>
          </p:cNvPr>
          <p:cNvPicPr>
            <a:picLocks noChangeAspect="1" noChangeArrowheads="1" noCrop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684213" y="260350"/>
            <a:ext cx="1390650" cy="1695450"/>
          </a:xfrm>
          <a:prstGeom prst="rect">
            <a:avLst/>
          </a:prstGeom>
          <a:noFill/>
        </p:spPr>
      </p:pic>
      <p:sp>
        <p:nvSpPr>
          <p:cNvPr id="49" name="WordArt 14"/>
          <p:cNvSpPr>
            <a:spLocks noChangeArrowheads="1" noChangeShapeType="1" noTextEdit="1"/>
          </p:cNvSpPr>
          <p:nvPr/>
        </p:nvSpPr>
        <p:spPr bwMode="auto">
          <a:xfrm>
            <a:off x="3000364" y="2143116"/>
            <a:ext cx="3143272" cy="719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50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786050" y="500042"/>
            <a:ext cx="1871662" cy="1762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3"/>
          <p:cNvSpPr>
            <a:spLocks noChangeArrowheads="1" noChangeShapeType="1" noTextEdit="1"/>
          </p:cNvSpPr>
          <p:nvPr/>
        </p:nvSpPr>
        <p:spPr bwMode="auto">
          <a:xfrm>
            <a:off x="1428729" y="2214553"/>
            <a:ext cx="6572296" cy="2151071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tr-TR" sz="48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Comic Sans MS"/>
              </a:rPr>
              <a:t>Bilgi Yuvamızın Kuzucukları</a:t>
            </a:r>
          </a:p>
        </p:txBody>
      </p:sp>
      <p:pic>
        <p:nvPicPr>
          <p:cNvPr id="65539" name="Picture 5" descr="FLWRC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4000504"/>
            <a:ext cx="2404002" cy="209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BIRD0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142984"/>
            <a:ext cx="2147878" cy="135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285171" y="928670"/>
            <a:ext cx="2215258" cy="3851286"/>
            <a:chOff x="2919" y="1800"/>
            <a:chExt cx="1221" cy="1980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2919" y="1800"/>
              <a:ext cx="1221" cy="1260"/>
              <a:chOff x="759" y="1800"/>
              <a:chExt cx="1221" cy="1260"/>
            </a:xfrm>
          </p:grpSpPr>
          <p:grpSp>
            <p:nvGrpSpPr>
              <p:cNvPr id="4" name="Group 24"/>
              <p:cNvGrpSpPr>
                <a:grpSpLocks/>
              </p:cNvGrpSpPr>
              <p:nvPr/>
            </p:nvGrpSpPr>
            <p:grpSpPr bwMode="auto">
              <a:xfrm>
                <a:off x="900" y="1800"/>
                <a:ext cx="1080" cy="1260"/>
                <a:chOff x="900" y="1800"/>
                <a:chExt cx="1080" cy="1260"/>
              </a:xfrm>
            </p:grpSpPr>
            <p:sp>
              <p:nvSpPr>
                <p:cNvPr id="8217" name="Line 25"/>
                <p:cNvSpPr>
                  <a:spLocks noChangeShapeType="1"/>
                </p:cNvSpPr>
                <p:nvPr/>
              </p:nvSpPr>
              <p:spPr bwMode="auto">
                <a:xfrm>
                  <a:off x="900" y="3060"/>
                  <a:ext cx="1080" cy="0"/>
                </a:xfrm>
                <a:prstGeom prst="line">
                  <a:avLst/>
                </a:prstGeom>
                <a:noFill/>
                <a:ln w="12700" cmpd="tri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grpSp>
              <p:nvGrpSpPr>
                <p:cNvPr id="5" name="Group 26"/>
                <p:cNvGrpSpPr>
                  <a:grpSpLocks/>
                </p:cNvGrpSpPr>
                <p:nvPr/>
              </p:nvGrpSpPr>
              <p:grpSpPr bwMode="auto">
                <a:xfrm>
                  <a:off x="1260" y="1800"/>
                  <a:ext cx="720" cy="1080"/>
                  <a:chOff x="1260" y="1800"/>
                  <a:chExt cx="720" cy="1080"/>
                </a:xfrm>
              </p:grpSpPr>
              <p:sp>
                <p:nvSpPr>
                  <p:cNvPr id="8220" name="Auto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1620" y="234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tr-TR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rPr>
                      <a:t>4</a:t>
                    </a:r>
                  </a:p>
                </p:txBody>
              </p:sp>
              <p:sp>
                <p:nvSpPr>
                  <p:cNvPr id="8222" name="Auto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1619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8223" name="Auto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1260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</p:grpSp>
          <p:sp>
            <p:nvSpPr>
              <p:cNvPr id="8224" name="AutoShape 32"/>
              <p:cNvSpPr>
                <a:spLocks noChangeArrowheads="1"/>
              </p:cNvSpPr>
              <p:nvPr/>
            </p:nvSpPr>
            <p:spPr bwMode="auto">
              <a:xfrm>
                <a:off x="759" y="2571"/>
                <a:ext cx="360" cy="419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 cap="rnd">
                <a:noFill/>
                <a:prstDash val="sysDot"/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 pitchFamily="66" charset="0"/>
                  </a:rPr>
                  <a:t>x</a:t>
                </a:r>
                <a:endParaRPr kumimoji="0" lang="tr-TR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8225" name="AutoShape 33"/>
            <p:cNvSpPr>
              <a:spLocks noChangeArrowheads="1"/>
            </p:cNvSpPr>
            <p:nvPr/>
          </p:nvSpPr>
          <p:spPr bwMode="auto">
            <a:xfrm>
              <a:off x="3780" y="324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4</a:t>
              </a:r>
            </a:p>
          </p:txBody>
        </p:sp>
        <p:sp>
          <p:nvSpPr>
            <p:cNvPr id="8226" name="AutoShape 34"/>
            <p:cNvSpPr>
              <a:spLocks noChangeArrowheads="1"/>
            </p:cNvSpPr>
            <p:nvPr/>
          </p:nvSpPr>
          <p:spPr bwMode="auto">
            <a:xfrm>
              <a:off x="3420" y="324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6</a:t>
              </a:r>
            </a:p>
          </p:txBody>
        </p:sp>
      </p:grpSp>
      <p:sp>
        <p:nvSpPr>
          <p:cNvPr id="13" name="12 Dikdörtgen"/>
          <p:cNvSpPr/>
          <p:nvPr/>
        </p:nvSpPr>
        <p:spPr>
          <a:xfrm>
            <a:off x="4286248" y="1500174"/>
            <a:ext cx="85725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64</a:t>
            </a:r>
            <a:endParaRPr lang="tr-TR" sz="4000" b="1" dirty="0"/>
          </a:p>
        </p:txBody>
      </p:sp>
      <p:sp>
        <p:nvSpPr>
          <p:cNvPr id="29698" name="Line 2"/>
          <p:cNvSpPr>
            <a:spLocks noChangeShapeType="1"/>
          </p:cNvSpPr>
          <p:nvPr/>
        </p:nvSpPr>
        <p:spPr bwMode="auto">
          <a:xfrm>
            <a:off x="5286380" y="1214422"/>
            <a:ext cx="0" cy="1500198"/>
          </a:xfrm>
          <a:prstGeom prst="line">
            <a:avLst/>
          </a:prstGeom>
          <a:noFill/>
          <a:ln w="9525" cmpd="tri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5286380" y="2071678"/>
            <a:ext cx="12858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5357818" y="1285860"/>
            <a:ext cx="42862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4</a:t>
            </a:r>
            <a:endParaRPr lang="tr-TR" sz="4000" b="1" dirty="0"/>
          </a:p>
        </p:txBody>
      </p:sp>
      <p:sp>
        <p:nvSpPr>
          <p:cNvPr id="17" name="16 Dikdörtgen"/>
          <p:cNvSpPr/>
          <p:nvPr/>
        </p:nvSpPr>
        <p:spPr>
          <a:xfrm>
            <a:off x="5429256" y="2143116"/>
            <a:ext cx="85725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16</a:t>
            </a:r>
            <a:endParaRPr lang="tr-TR" sz="4000" b="1" dirty="0"/>
          </a:p>
        </p:txBody>
      </p:sp>
      <p:sp>
        <p:nvSpPr>
          <p:cNvPr id="18" name="17 Dikdörtgen"/>
          <p:cNvSpPr/>
          <p:nvPr/>
        </p:nvSpPr>
        <p:spPr>
          <a:xfrm>
            <a:off x="4286248" y="2285992"/>
            <a:ext cx="42862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4</a:t>
            </a:r>
            <a:endParaRPr lang="tr-TR" sz="4000" b="1" dirty="0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>
            <a:off x="3714744" y="3143248"/>
            <a:ext cx="1800221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3786182" y="4572008"/>
            <a:ext cx="393209" cy="369332"/>
          </a:xfrm>
          <a:prstGeom prst="rect">
            <a:avLst/>
          </a:prstGeom>
          <a:gradFill>
            <a:gsLst>
              <a:gs pos="0">
                <a:schemeClr val="bg1">
                  <a:tint val="70000"/>
                </a:schemeClr>
              </a:gs>
              <a:gs pos="100000">
                <a:schemeClr val="bg1">
                  <a:shade val="80000"/>
                </a:schemeClr>
              </a:gs>
            </a:gsLst>
            <a:path path="circle">
              <a:fillToRect l="50000" t="100000" r="100000" b="100000"/>
            </a:path>
          </a:gradFill>
        </p:spPr>
        <p:txBody>
          <a:bodyPr wrap="square">
            <a:spAutoFit/>
          </a:bodyPr>
          <a:lstStyle/>
          <a:p>
            <a:r>
              <a:rPr lang="tr-TR" dirty="0" smtClean="0"/>
              <a:t>_ </a:t>
            </a:r>
            <a:endParaRPr lang="tr-TR" dirty="0"/>
          </a:p>
        </p:txBody>
      </p:sp>
      <p:sp>
        <p:nvSpPr>
          <p:cNvPr id="32" name="31 Dikdörtgen"/>
          <p:cNvSpPr/>
          <p:nvPr/>
        </p:nvSpPr>
        <p:spPr>
          <a:xfrm>
            <a:off x="4286248" y="3214686"/>
            <a:ext cx="78581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24</a:t>
            </a:r>
            <a:endParaRPr lang="tr-TR" sz="4000" b="1" dirty="0"/>
          </a:p>
        </p:txBody>
      </p:sp>
      <p:sp>
        <p:nvSpPr>
          <p:cNvPr id="33" name="32 Dikdörtgen"/>
          <p:cNvSpPr/>
          <p:nvPr/>
        </p:nvSpPr>
        <p:spPr>
          <a:xfrm>
            <a:off x="4286248" y="4071942"/>
            <a:ext cx="78581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24</a:t>
            </a:r>
            <a:endParaRPr lang="tr-TR" sz="4000" b="1" dirty="0"/>
          </a:p>
        </p:txBody>
      </p:sp>
      <p:sp>
        <p:nvSpPr>
          <p:cNvPr id="34" name="Line 25"/>
          <p:cNvSpPr>
            <a:spLocks noChangeShapeType="1"/>
          </p:cNvSpPr>
          <p:nvPr/>
        </p:nvSpPr>
        <p:spPr bwMode="auto">
          <a:xfrm>
            <a:off x="3786182" y="5000636"/>
            <a:ext cx="1800221" cy="0"/>
          </a:xfrm>
          <a:prstGeom prst="line">
            <a:avLst/>
          </a:prstGeom>
          <a:noFill/>
          <a:ln w="12700" cmpd="tri">
            <a:solidFill>
              <a:srgbClr val="000000"/>
            </a:solidFill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34 Dikdörtgen"/>
          <p:cNvSpPr/>
          <p:nvPr/>
        </p:nvSpPr>
        <p:spPr>
          <a:xfrm>
            <a:off x="3786182" y="2714620"/>
            <a:ext cx="393209" cy="369332"/>
          </a:xfrm>
          <a:prstGeom prst="rect">
            <a:avLst/>
          </a:prstGeom>
          <a:gradFill>
            <a:gsLst>
              <a:gs pos="0">
                <a:schemeClr val="bg1">
                  <a:tint val="70000"/>
                </a:schemeClr>
              </a:gs>
              <a:gs pos="100000">
                <a:schemeClr val="bg1">
                  <a:shade val="80000"/>
                </a:schemeClr>
              </a:gs>
            </a:gsLst>
            <a:path path="circle">
              <a:fillToRect l="50000" t="100000" r="100000" b="100000"/>
            </a:path>
          </a:gradFill>
        </p:spPr>
        <p:txBody>
          <a:bodyPr wrap="square">
            <a:spAutoFit/>
          </a:bodyPr>
          <a:lstStyle/>
          <a:p>
            <a:r>
              <a:rPr lang="tr-TR" dirty="0" smtClean="0"/>
              <a:t>_ </a:t>
            </a:r>
            <a:endParaRPr lang="tr-TR" dirty="0"/>
          </a:p>
        </p:txBody>
      </p:sp>
      <p:sp>
        <p:nvSpPr>
          <p:cNvPr id="47" name="46 Dikdörtgen"/>
          <p:cNvSpPr/>
          <p:nvPr/>
        </p:nvSpPr>
        <p:spPr>
          <a:xfrm>
            <a:off x="4357686" y="5072074"/>
            <a:ext cx="78581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00</a:t>
            </a:r>
            <a:endParaRPr lang="tr-TR" sz="4000" b="1" dirty="0"/>
          </a:p>
        </p:txBody>
      </p:sp>
      <p:sp>
        <p:nvSpPr>
          <p:cNvPr id="29701" name="Freeform 5"/>
          <p:cNvSpPr>
            <a:spLocks/>
          </p:cNvSpPr>
          <p:nvPr/>
        </p:nvSpPr>
        <p:spPr bwMode="auto">
          <a:xfrm>
            <a:off x="2928926" y="142852"/>
            <a:ext cx="3357586" cy="6072230"/>
          </a:xfrm>
          <a:custGeom>
            <a:avLst/>
            <a:gdLst/>
            <a:ahLst/>
            <a:cxnLst>
              <a:cxn ang="0">
                <a:pos x="2180" y="1080"/>
              </a:cxn>
              <a:cxn ang="0">
                <a:pos x="2060" y="1620"/>
              </a:cxn>
              <a:cxn ang="0">
                <a:pos x="740" y="1620"/>
              </a:cxn>
              <a:cxn ang="0">
                <a:pos x="500" y="720"/>
              </a:cxn>
              <a:cxn ang="0">
                <a:pos x="620" y="180"/>
              </a:cxn>
              <a:cxn ang="0">
                <a:pos x="140" y="0"/>
              </a:cxn>
              <a:cxn ang="0">
                <a:pos x="20" y="180"/>
              </a:cxn>
              <a:cxn ang="0">
                <a:pos x="20" y="360"/>
              </a:cxn>
            </a:cxnLst>
            <a:rect l="0" t="0" r="r" b="b"/>
            <a:pathLst>
              <a:path w="2300" h="1770">
                <a:moveTo>
                  <a:pt x="2180" y="1080"/>
                </a:moveTo>
                <a:cubicBezTo>
                  <a:pt x="2240" y="1305"/>
                  <a:pt x="2300" y="1530"/>
                  <a:pt x="2060" y="1620"/>
                </a:cubicBezTo>
                <a:cubicBezTo>
                  <a:pt x="1820" y="1710"/>
                  <a:pt x="1000" y="1770"/>
                  <a:pt x="740" y="1620"/>
                </a:cubicBezTo>
                <a:cubicBezTo>
                  <a:pt x="480" y="1470"/>
                  <a:pt x="520" y="960"/>
                  <a:pt x="500" y="720"/>
                </a:cubicBezTo>
                <a:cubicBezTo>
                  <a:pt x="480" y="480"/>
                  <a:pt x="680" y="300"/>
                  <a:pt x="620" y="180"/>
                </a:cubicBezTo>
                <a:cubicBezTo>
                  <a:pt x="560" y="60"/>
                  <a:pt x="240" y="0"/>
                  <a:pt x="140" y="0"/>
                </a:cubicBezTo>
                <a:cubicBezTo>
                  <a:pt x="40" y="0"/>
                  <a:pt x="40" y="120"/>
                  <a:pt x="20" y="180"/>
                </a:cubicBezTo>
                <a:cubicBezTo>
                  <a:pt x="0" y="240"/>
                  <a:pt x="20" y="330"/>
                  <a:pt x="20" y="360"/>
                </a:cubicBezTo>
              </a:path>
            </a:pathLst>
          </a:custGeom>
          <a:noFill/>
          <a:ln w="9525" cmpd="tri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0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66"/>
            <a:ext cx="1238252" cy="1714512"/>
          </a:xfrm>
          <a:prstGeom prst="rect">
            <a:avLst/>
          </a:prstGeom>
          <a:noFill/>
        </p:spPr>
      </p:pic>
      <p:pic>
        <p:nvPicPr>
          <p:cNvPr id="17410" name="Picture 2" descr="http://img248.imageshack.us/img248/5162/att1498084vt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3929066"/>
            <a:ext cx="1383079" cy="1514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4"/>
          <p:cNvSpPr>
            <a:spLocks noGrp="1" noChangeArrowheads="1"/>
          </p:cNvSpPr>
          <p:nvPr>
            <p:ph idx="1"/>
          </p:nvPr>
        </p:nvSpPr>
        <p:spPr>
          <a:xfrm>
            <a:off x="285720" y="214291"/>
            <a:ext cx="8443914" cy="6357982"/>
          </a:xfrm>
          <a:prstGeom prst="irregularSeal1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tr-TR" sz="3200" b="1" dirty="0" smtClean="0">
                <a:latin typeface="Arial Narrow" pitchFamily="34" charset="0"/>
              </a:rPr>
              <a:t>Çarpma işleminde verilmeyen çarpanı bulmak için bölme işlemi  yapılır.  </a:t>
            </a:r>
          </a:p>
        </p:txBody>
      </p:sp>
      <p:pic>
        <p:nvPicPr>
          <p:cNvPr id="13314" name="Picture 2" descr="http://tkfiles.storage.msn.com/x1pGHpas_o48lnXZ_4Hd_uRSyp9qJz5OCfPnoc94p9W7VSNau1sKaDMB2k629bCw7zyatoYl9_tGgeXvNPydI-siJRnfhx9WrDmphaSG46qrprRnuLfFPjv963CNmXxutNroNyc7vq2-kz7-no_4Oec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85728"/>
            <a:ext cx="1190624" cy="1700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214414" y="928670"/>
            <a:ext cx="2286016" cy="3851286"/>
            <a:chOff x="2880" y="1800"/>
            <a:chExt cx="1260" cy="1980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2880" y="1800"/>
              <a:ext cx="1260" cy="1260"/>
              <a:chOff x="720" y="1800"/>
              <a:chExt cx="1260" cy="1260"/>
            </a:xfrm>
          </p:grpSpPr>
          <p:grpSp>
            <p:nvGrpSpPr>
              <p:cNvPr id="4" name="Group 24"/>
              <p:cNvGrpSpPr>
                <a:grpSpLocks/>
              </p:cNvGrpSpPr>
              <p:nvPr/>
            </p:nvGrpSpPr>
            <p:grpSpPr bwMode="auto">
              <a:xfrm>
                <a:off x="900" y="1800"/>
                <a:ext cx="1080" cy="1260"/>
                <a:chOff x="900" y="1800"/>
                <a:chExt cx="1080" cy="1260"/>
              </a:xfrm>
            </p:grpSpPr>
            <p:sp>
              <p:nvSpPr>
                <p:cNvPr id="8217" name="Line 25"/>
                <p:cNvSpPr>
                  <a:spLocks noChangeShapeType="1"/>
                </p:cNvSpPr>
                <p:nvPr/>
              </p:nvSpPr>
              <p:spPr bwMode="auto">
                <a:xfrm>
                  <a:off x="900" y="3060"/>
                  <a:ext cx="108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grpSp>
              <p:nvGrpSpPr>
                <p:cNvPr id="5" name="Group 26"/>
                <p:cNvGrpSpPr>
                  <a:grpSpLocks/>
                </p:cNvGrpSpPr>
                <p:nvPr/>
              </p:nvGrpSpPr>
              <p:grpSpPr bwMode="auto">
                <a:xfrm>
                  <a:off x="1260" y="1800"/>
                  <a:ext cx="720" cy="1080"/>
                  <a:chOff x="1260" y="1800"/>
                  <a:chExt cx="720" cy="1080"/>
                </a:xfrm>
              </p:grpSpPr>
              <p:sp>
                <p:nvSpPr>
                  <p:cNvPr id="8220" name="Auto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1620" y="234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tr-TR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rPr>
                      <a:t>6</a:t>
                    </a:r>
                  </a:p>
                </p:txBody>
              </p:sp>
              <p:sp>
                <p:nvSpPr>
                  <p:cNvPr id="8222" name="Auto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1619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32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8223" name="Auto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1260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32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</p:grpSp>
          <p:sp>
            <p:nvSpPr>
              <p:cNvPr id="8224" name="AutoShape 32"/>
              <p:cNvSpPr>
                <a:spLocks noChangeArrowheads="1"/>
              </p:cNvSpPr>
              <p:nvPr/>
            </p:nvSpPr>
            <p:spPr bwMode="auto">
              <a:xfrm>
                <a:off x="720" y="2520"/>
                <a:ext cx="360" cy="455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 cap="rnd">
                <a:noFill/>
                <a:prstDash val="sysDot"/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 pitchFamily="66" charset="0"/>
                  </a:rPr>
                  <a:t>x</a:t>
                </a:r>
                <a:endParaRPr kumimoji="0" lang="tr-TR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8225" name="AutoShape 33"/>
            <p:cNvSpPr>
              <a:spLocks noChangeArrowheads="1"/>
            </p:cNvSpPr>
            <p:nvPr/>
          </p:nvSpPr>
          <p:spPr bwMode="auto">
            <a:xfrm>
              <a:off x="3780" y="324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tr-TR" sz="3200" b="1" dirty="0" smtClean="0">
                  <a:latin typeface="Arial" pitchFamily="34" charset="0"/>
                </a:rPr>
                <a:t>2</a:t>
              </a:r>
              <a:endPara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226" name="AutoShape 34"/>
            <p:cNvSpPr>
              <a:spLocks noChangeArrowheads="1"/>
            </p:cNvSpPr>
            <p:nvPr/>
          </p:nvSpPr>
          <p:spPr bwMode="auto">
            <a:xfrm>
              <a:off x="3420" y="3240"/>
              <a:ext cx="360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tr-TR" sz="3200" b="1" dirty="0" smtClean="0">
                  <a:latin typeface="Arial" pitchFamily="34" charset="0"/>
                </a:rPr>
                <a:t>3</a:t>
              </a:r>
              <a:endPara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3" name="12 Dikdörtgen"/>
          <p:cNvSpPr/>
          <p:nvPr/>
        </p:nvSpPr>
        <p:spPr>
          <a:xfrm>
            <a:off x="4143372" y="1500174"/>
            <a:ext cx="1071570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Arial" pitchFamily="34" charset="0"/>
                <a:cs typeface="Arial" pitchFamily="34" charset="0"/>
              </a:rPr>
              <a:t>432</a:t>
            </a:r>
            <a:endParaRPr lang="tr-TR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Line 2"/>
          <p:cNvSpPr>
            <a:spLocks noChangeShapeType="1"/>
          </p:cNvSpPr>
          <p:nvPr/>
        </p:nvSpPr>
        <p:spPr bwMode="auto">
          <a:xfrm>
            <a:off x="5286380" y="1214422"/>
            <a:ext cx="0" cy="1500198"/>
          </a:xfrm>
          <a:prstGeom prst="line">
            <a:avLst/>
          </a:prstGeom>
          <a:noFill/>
          <a:ln w="9525" cmpd="tri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5286380" y="2071678"/>
            <a:ext cx="12858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5357818" y="1285860"/>
            <a:ext cx="42862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6</a:t>
            </a:r>
            <a:endParaRPr lang="tr-TR" sz="4000" b="1" dirty="0"/>
          </a:p>
        </p:txBody>
      </p:sp>
      <p:sp>
        <p:nvSpPr>
          <p:cNvPr id="17" name="16 Dikdörtgen"/>
          <p:cNvSpPr/>
          <p:nvPr/>
        </p:nvSpPr>
        <p:spPr>
          <a:xfrm>
            <a:off x="5429256" y="2143116"/>
            <a:ext cx="85725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72</a:t>
            </a:r>
            <a:endParaRPr lang="tr-TR" sz="4000" b="1" dirty="0"/>
          </a:p>
        </p:txBody>
      </p:sp>
      <p:sp>
        <p:nvSpPr>
          <p:cNvPr id="18" name="17 Dikdörtgen"/>
          <p:cNvSpPr/>
          <p:nvPr/>
        </p:nvSpPr>
        <p:spPr>
          <a:xfrm>
            <a:off x="4214810" y="2285992"/>
            <a:ext cx="714380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42</a:t>
            </a:r>
            <a:endParaRPr lang="tr-TR" sz="4000" b="1" dirty="0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>
            <a:off x="3714744" y="3143248"/>
            <a:ext cx="1800221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3786182" y="4572008"/>
            <a:ext cx="393209" cy="369332"/>
          </a:xfrm>
          <a:prstGeom prst="rect">
            <a:avLst/>
          </a:prstGeom>
          <a:gradFill>
            <a:gsLst>
              <a:gs pos="0">
                <a:schemeClr val="bg1">
                  <a:tint val="70000"/>
                </a:schemeClr>
              </a:gs>
              <a:gs pos="100000">
                <a:schemeClr val="bg1">
                  <a:shade val="80000"/>
                </a:schemeClr>
              </a:gs>
            </a:gsLst>
            <a:path path="circle">
              <a:fillToRect l="50000" t="100000" r="100000" b="100000"/>
            </a:path>
          </a:gradFill>
        </p:spPr>
        <p:txBody>
          <a:bodyPr wrap="square">
            <a:spAutoFit/>
          </a:bodyPr>
          <a:lstStyle/>
          <a:p>
            <a:r>
              <a:rPr lang="tr-TR" dirty="0" smtClean="0"/>
              <a:t>_ </a:t>
            </a:r>
            <a:endParaRPr lang="tr-TR" dirty="0"/>
          </a:p>
        </p:txBody>
      </p:sp>
      <p:sp>
        <p:nvSpPr>
          <p:cNvPr id="32" name="31 Dikdörtgen"/>
          <p:cNvSpPr/>
          <p:nvPr/>
        </p:nvSpPr>
        <p:spPr>
          <a:xfrm>
            <a:off x="4286248" y="3214686"/>
            <a:ext cx="928694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012</a:t>
            </a:r>
            <a:endParaRPr lang="tr-TR" sz="4000" b="1" dirty="0"/>
          </a:p>
        </p:txBody>
      </p:sp>
      <p:sp>
        <p:nvSpPr>
          <p:cNvPr id="34" name="Line 25"/>
          <p:cNvSpPr>
            <a:spLocks noChangeShapeType="1"/>
          </p:cNvSpPr>
          <p:nvPr/>
        </p:nvSpPr>
        <p:spPr bwMode="auto">
          <a:xfrm>
            <a:off x="3786182" y="5000636"/>
            <a:ext cx="1800221" cy="0"/>
          </a:xfrm>
          <a:prstGeom prst="line">
            <a:avLst/>
          </a:prstGeom>
          <a:noFill/>
          <a:ln w="12700" cmpd="tri">
            <a:solidFill>
              <a:srgbClr val="000000"/>
            </a:solidFill>
            <a:round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34 Dikdörtgen"/>
          <p:cNvSpPr/>
          <p:nvPr/>
        </p:nvSpPr>
        <p:spPr>
          <a:xfrm>
            <a:off x="3786182" y="2714620"/>
            <a:ext cx="393209" cy="369332"/>
          </a:xfrm>
          <a:prstGeom prst="rect">
            <a:avLst/>
          </a:prstGeom>
          <a:gradFill>
            <a:gsLst>
              <a:gs pos="0">
                <a:schemeClr val="bg1">
                  <a:tint val="70000"/>
                </a:schemeClr>
              </a:gs>
              <a:gs pos="100000">
                <a:schemeClr val="bg1">
                  <a:shade val="80000"/>
                </a:schemeClr>
              </a:gs>
            </a:gsLst>
            <a:path path="circle">
              <a:fillToRect l="50000" t="100000" r="100000" b="100000"/>
            </a:path>
          </a:gradFill>
        </p:spPr>
        <p:txBody>
          <a:bodyPr wrap="square">
            <a:spAutoFit/>
          </a:bodyPr>
          <a:lstStyle/>
          <a:p>
            <a:r>
              <a:rPr lang="tr-TR" dirty="0" smtClean="0"/>
              <a:t>_ </a:t>
            </a:r>
            <a:endParaRPr lang="tr-TR" dirty="0"/>
          </a:p>
        </p:txBody>
      </p:sp>
      <p:sp>
        <p:nvSpPr>
          <p:cNvPr id="47" name="46 Dikdörtgen"/>
          <p:cNvSpPr/>
          <p:nvPr/>
        </p:nvSpPr>
        <p:spPr>
          <a:xfrm>
            <a:off x="4500562" y="5143512"/>
            <a:ext cx="78581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00</a:t>
            </a:r>
            <a:endParaRPr lang="tr-TR" sz="4000" b="1" dirty="0"/>
          </a:p>
        </p:txBody>
      </p:sp>
      <p:sp>
        <p:nvSpPr>
          <p:cNvPr id="29701" name="Freeform 5"/>
          <p:cNvSpPr>
            <a:spLocks/>
          </p:cNvSpPr>
          <p:nvPr/>
        </p:nvSpPr>
        <p:spPr bwMode="auto">
          <a:xfrm>
            <a:off x="2928926" y="428604"/>
            <a:ext cx="3357586" cy="5786478"/>
          </a:xfrm>
          <a:custGeom>
            <a:avLst/>
            <a:gdLst/>
            <a:ahLst/>
            <a:cxnLst>
              <a:cxn ang="0">
                <a:pos x="2180" y="1080"/>
              </a:cxn>
              <a:cxn ang="0">
                <a:pos x="2060" y="1620"/>
              </a:cxn>
              <a:cxn ang="0">
                <a:pos x="740" y="1620"/>
              </a:cxn>
              <a:cxn ang="0">
                <a:pos x="500" y="720"/>
              </a:cxn>
              <a:cxn ang="0">
                <a:pos x="620" y="180"/>
              </a:cxn>
              <a:cxn ang="0">
                <a:pos x="140" y="0"/>
              </a:cxn>
              <a:cxn ang="0">
                <a:pos x="20" y="180"/>
              </a:cxn>
              <a:cxn ang="0">
                <a:pos x="20" y="360"/>
              </a:cxn>
            </a:cxnLst>
            <a:rect l="0" t="0" r="r" b="b"/>
            <a:pathLst>
              <a:path w="2300" h="1770">
                <a:moveTo>
                  <a:pt x="2180" y="1080"/>
                </a:moveTo>
                <a:cubicBezTo>
                  <a:pt x="2240" y="1305"/>
                  <a:pt x="2300" y="1530"/>
                  <a:pt x="2060" y="1620"/>
                </a:cubicBezTo>
                <a:cubicBezTo>
                  <a:pt x="1820" y="1710"/>
                  <a:pt x="1000" y="1770"/>
                  <a:pt x="740" y="1620"/>
                </a:cubicBezTo>
                <a:cubicBezTo>
                  <a:pt x="480" y="1470"/>
                  <a:pt x="520" y="960"/>
                  <a:pt x="500" y="720"/>
                </a:cubicBezTo>
                <a:cubicBezTo>
                  <a:pt x="480" y="480"/>
                  <a:pt x="680" y="300"/>
                  <a:pt x="620" y="180"/>
                </a:cubicBezTo>
                <a:cubicBezTo>
                  <a:pt x="560" y="60"/>
                  <a:pt x="240" y="0"/>
                  <a:pt x="140" y="0"/>
                </a:cubicBezTo>
                <a:cubicBezTo>
                  <a:pt x="40" y="0"/>
                  <a:pt x="40" y="120"/>
                  <a:pt x="20" y="180"/>
                </a:cubicBezTo>
                <a:cubicBezTo>
                  <a:pt x="0" y="240"/>
                  <a:pt x="20" y="330"/>
                  <a:pt x="20" y="360"/>
                </a:cubicBezTo>
              </a:path>
            </a:pathLst>
          </a:custGeom>
          <a:noFill/>
          <a:ln w="9525" cmpd="tri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" name="AutoShape 34"/>
          <p:cNvSpPr>
            <a:spLocks noChangeArrowheads="1"/>
          </p:cNvSpPr>
          <p:nvPr/>
        </p:nvSpPr>
        <p:spPr bwMode="auto">
          <a:xfrm>
            <a:off x="1500166" y="3714752"/>
            <a:ext cx="653147" cy="105035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>
            <a:solidFill>
              <a:srgbClr val="3366FF"/>
            </a:solidFill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4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4572000" y="4071942"/>
            <a:ext cx="642942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12</a:t>
            </a:r>
            <a:endParaRPr lang="tr-TR" sz="4000" b="1" dirty="0"/>
          </a:p>
        </p:txBody>
      </p:sp>
      <p:pic>
        <p:nvPicPr>
          <p:cNvPr id="29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00042"/>
            <a:ext cx="123825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214414" y="1000108"/>
            <a:ext cx="2286016" cy="3693733"/>
            <a:chOff x="2880" y="1800"/>
            <a:chExt cx="1260" cy="1899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2880" y="1800"/>
              <a:ext cx="1260" cy="1260"/>
              <a:chOff x="720" y="1800"/>
              <a:chExt cx="1260" cy="1260"/>
            </a:xfrm>
          </p:grpSpPr>
          <p:grpSp>
            <p:nvGrpSpPr>
              <p:cNvPr id="4" name="Group 24"/>
              <p:cNvGrpSpPr>
                <a:grpSpLocks/>
              </p:cNvGrpSpPr>
              <p:nvPr/>
            </p:nvGrpSpPr>
            <p:grpSpPr bwMode="auto">
              <a:xfrm>
                <a:off x="900" y="1800"/>
                <a:ext cx="1080" cy="1260"/>
                <a:chOff x="900" y="1800"/>
                <a:chExt cx="1080" cy="1260"/>
              </a:xfrm>
            </p:grpSpPr>
            <p:sp>
              <p:nvSpPr>
                <p:cNvPr id="8217" name="Line 25"/>
                <p:cNvSpPr>
                  <a:spLocks noChangeShapeType="1"/>
                </p:cNvSpPr>
                <p:nvPr/>
              </p:nvSpPr>
              <p:spPr bwMode="auto">
                <a:xfrm>
                  <a:off x="900" y="3060"/>
                  <a:ext cx="108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grpSp>
              <p:nvGrpSpPr>
                <p:cNvPr id="5" name="Group 26"/>
                <p:cNvGrpSpPr>
                  <a:grpSpLocks/>
                </p:cNvGrpSpPr>
                <p:nvPr/>
              </p:nvGrpSpPr>
              <p:grpSpPr bwMode="auto">
                <a:xfrm>
                  <a:off x="1619" y="1800"/>
                  <a:ext cx="361" cy="1080"/>
                  <a:chOff x="1619" y="1800"/>
                  <a:chExt cx="361" cy="1080"/>
                </a:xfrm>
              </p:grpSpPr>
              <p:sp>
                <p:nvSpPr>
                  <p:cNvPr id="8220" name="Auto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1620" y="234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32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8222" name="Auto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1619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tr-TR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rPr>
                      <a:t>9</a:t>
                    </a:r>
                  </a:p>
                </p:txBody>
              </p:sp>
            </p:grpSp>
          </p:grpSp>
          <p:sp>
            <p:nvSpPr>
              <p:cNvPr id="8224" name="AutoShape 32"/>
              <p:cNvSpPr>
                <a:spLocks noChangeArrowheads="1"/>
              </p:cNvSpPr>
              <p:nvPr/>
            </p:nvSpPr>
            <p:spPr bwMode="auto">
              <a:xfrm>
                <a:off x="720" y="2608"/>
                <a:ext cx="360" cy="382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 cap="rnd">
                <a:noFill/>
                <a:prstDash val="sysDot"/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 pitchFamily="66" charset="0"/>
                  </a:rPr>
                  <a:t>x</a:t>
                </a:r>
                <a:endParaRPr kumimoji="0" lang="tr-TR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8225" name="AutoShape 33"/>
            <p:cNvSpPr>
              <a:spLocks noChangeArrowheads="1"/>
            </p:cNvSpPr>
            <p:nvPr/>
          </p:nvSpPr>
          <p:spPr bwMode="auto">
            <a:xfrm>
              <a:off x="3589" y="3159"/>
              <a:ext cx="551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tr-TR" sz="3200" b="1" dirty="0" smtClean="0">
                  <a:latin typeface="Arial" pitchFamily="34" charset="0"/>
                </a:rPr>
                <a:t>81</a:t>
              </a:r>
              <a:endPara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3" name="12 Dikdörtgen"/>
          <p:cNvSpPr/>
          <p:nvPr/>
        </p:nvSpPr>
        <p:spPr>
          <a:xfrm>
            <a:off x="4286248" y="1500174"/>
            <a:ext cx="85725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81</a:t>
            </a:r>
            <a:endParaRPr lang="tr-TR" sz="4000" b="1" dirty="0"/>
          </a:p>
        </p:txBody>
      </p:sp>
      <p:sp>
        <p:nvSpPr>
          <p:cNvPr id="29698" name="Line 2"/>
          <p:cNvSpPr>
            <a:spLocks noChangeShapeType="1"/>
          </p:cNvSpPr>
          <p:nvPr/>
        </p:nvSpPr>
        <p:spPr bwMode="auto">
          <a:xfrm>
            <a:off x="5286380" y="1214422"/>
            <a:ext cx="0" cy="1500198"/>
          </a:xfrm>
          <a:prstGeom prst="line">
            <a:avLst/>
          </a:prstGeom>
          <a:noFill/>
          <a:ln w="9525" cmpd="tri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5286380" y="2071678"/>
            <a:ext cx="12858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5357818" y="1285860"/>
            <a:ext cx="42862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9</a:t>
            </a:r>
            <a:endParaRPr lang="tr-TR" sz="4000" b="1" dirty="0"/>
          </a:p>
        </p:txBody>
      </p:sp>
      <p:sp>
        <p:nvSpPr>
          <p:cNvPr id="17" name="16 Dikdörtgen"/>
          <p:cNvSpPr/>
          <p:nvPr/>
        </p:nvSpPr>
        <p:spPr>
          <a:xfrm>
            <a:off x="5429256" y="2143116"/>
            <a:ext cx="85725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9</a:t>
            </a:r>
            <a:endParaRPr lang="tr-TR" sz="4000" b="1" dirty="0"/>
          </a:p>
        </p:txBody>
      </p:sp>
      <p:sp>
        <p:nvSpPr>
          <p:cNvPr id="18" name="17 Dikdörtgen"/>
          <p:cNvSpPr/>
          <p:nvPr/>
        </p:nvSpPr>
        <p:spPr>
          <a:xfrm>
            <a:off x="4286248" y="2285992"/>
            <a:ext cx="642942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81</a:t>
            </a:r>
            <a:endParaRPr lang="tr-TR" sz="4000" b="1" dirty="0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>
            <a:off x="3714744" y="3143248"/>
            <a:ext cx="1800221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34 Dikdörtgen"/>
          <p:cNvSpPr/>
          <p:nvPr/>
        </p:nvSpPr>
        <p:spPr>
          <a:xfrm>
            <a:off x="3786182" y="2714620"/>
            <a:ext cx="393209" cy="369332"/>
          </a:xfrm>
          <a:prstGeom prst="rect">
            <a:avLst/>
          </a:prstGeom>
          <a:gradFill>
            <a:gsLst>
              <a:gs pos="0">
                <a:schemeClr val="bg1">
                  <a:tint val="70000"/>
                </a:schemeClr>
              </a:gs>
              <a:gs pos="100000">
                <a:schemeClr val="bg1">
                  <a:shade val="80000"/>
                </a:schemeClr>
              </a:gs>
            </a:gsLst>
            <a:path path="circle">
              <a:fillToRect l="50000" t="100000" r="100000" b="100000"/>
            </a:path>
          </a:gradFill>
        </p:spPr>
        <p:txBody>
          <a:bodyPr wrap="square">
            <a:spAutoFit/>
          </a:bodyPr>
          <a:lstStyle/>
          <a:p>
            <a:r>
              <a:rPr lang="tr-TR" dirty="0" smtClean="0"/>
              <a:t>_ </a:t>
            </a:r>
            <a:endParaRPr lang="tr-TR" dirty="0"/>
          </a:p>
        </p:txBody>
      </p:sp>
      <p:sp>
        <p:nvSpPr>
          <p:cNvPr id="47" name="46 Dikdörtgen"/>
          <p:cNvSpPr/>
          <p:nvPr/>
        </p:nvSpPr>
        <p:spPr>
          <a:xfrm>
            <a:off x="4286248" y="3286124"/>
            <a:ext cx="78581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00</a:t>
            </a:r>
            <a:endParaRPr lang="tr-TR" sz="4000" b="1" dirty="0"/>
          </a:p>
        </p:txBody>
      </p:sp>
      <p:sp>
        <p:nvSpPr>
          <p:cNvPr id="29701" name="Freeform 5"/>
          <p:cNvSpPr>
            <a:spLocks/>
          </p:cNvSpPr>
          <p:nvPr/>
        </p:nvSpPr>
        <p:spPr bwMode="auto">
          <a:xfrm>
            <a:off x="2928926" y="1500174"/>
            <a:ext cx="3357586" cy="4357718"/>
          </a:xfrm>
          <a:custGeom>
            <a:avLst/>
            <a:gdLst/>
            <a:ahLst/>
            <a:cxnLst>
              <a:cxn ang="0">
                <a:pos x="2180" y="1080"/>
              </a:cxn>
              <a:cxn ang="0">
                <a:pos x="2060" y="1620"/>
              </a:cxn>
              <a:cxn ang="0">
                <a:pos x="740" y="1620"/>
              </a:cxn>
              <a:cxn ang="0">
                <a:pos x="500" y="720"/>
              </a:cxn>
              <a:cxn ang="0">
                <a:pos x="620" y="180"/>
              </a:cxn>
              <a:cxn ang="0">
                <a:pos x="140" y="0"/>
              </a:cxn>
              <a:cxn ang="0">
                <a:pos x="20" y="180"/>
              </a:cxn>
              <a:cxn ang="0">
                <a:pos x="20" y="360"/>
              </a:cxn>
            </a:cxnLst>
            <a:rect l="0" t="0" r="r" b="b"/>
            <a:pathLst>
              <a:path w="2300" h="1770">
                <a:moveTo>
                  <a:pt x="2180" y="1080"/>
                </a:moveTo>
                <a:cubicBezTo>
                  <a:pt x="2240" y="1305"/>
                  <a:pt x="2300" y="1530"/>
                  <a:pt x="2060" y="1620"/>
                </a:cubicBezTo>
                <a:cubicBezTo>
                  <a:pt x="1820" y="1710"/>
                  <a:pt x="1000" y="1770"/>
                  <a:pt x="740" y="1620"/>
                </a:cubicBezTo>
                <a:cubicBezTo>
                  <a:pt x="480" y="1470"/>
                  <a:pt x="520" y="960"/>
                  <a:pt x="500" y="720"/>
                </a:cubicBezTo>
                <a:cubicBezTo>
                  <a:pt x="480" y="480"/>
                  <a:pt x="680" y="300"/>
                  <a:pt x="620" y="180"/>
                </a:cubicBezTo>
                <a:cubicBezTo>
                  <a:pt x="560" y="60"/>
                  <a:pt x="240" y="0"/>
                  <a:pt x="140" y="0"/>
                </a:cubicBezTo>
                <a:cubicBezTo>
                  <a:pt x="40" y="0"/>
                  <a:pt x="40" y="120"/>
                  <a:pt x="20" y="180"/>
                </a:cubicBezTo>
                <a:cubicBezTo>
                  <a:pt x="0" y="240"/>
                  <a:pt x="20" y="330"/>
                  <a:pt x="20" y="360"/>
                </a:cubicBezTo>
              </a:path>
            </a:pathLst>
          </a:custGeom>
          <a:noFill/>
          <a:ln w="9525" cmpd="tri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7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642918"/>
            <a:ext cx="123825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214414" y="1000108"/>
            <a:ext cx="2286016" cy="3693733"/>
            <a:chOff x="2880" y="1800"/>
            <a:chExt cx="1260" cy="1899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2880" y="1800"/>
              <a:ext cx="1260" cy="1260"/>
              <a:chOff x="720" y="1800"/>
              <a:chExt cx="1260" cy="1260"/>
            </a:xfrm>
          </p:grpSpPr>
          <p:grpSp>
            <p:nvGrpSpPr>
              <p:cNvPr id="4" name="Group 24"/>
              <p:cNvGrpSpPr>
                <a:grpSpLocks/>
              </p:cNvGrpSpPr>
              <p:nvPr/>
            </p:nvGrpSpPr>
            <p:grpSpPr bwMode="auto">
              <a:xfrm>
                <a:off x="900" y="1800"/>
                <a:ext cx="1080" cy="1260"/>
                <a:chOff x="900" y="1800"/>
                <a:chExt cx="1080" cy="1260"/>
              </a:xfrm>
            </p:grpSpPr>
            <p:sp>
              <p:nvSpPr>
                <p:cNvPr id="8217" name="Line 25"/>
                <p:cNvSpPr>
                  <a:spLocks noChangeShapeType="1"/>
                </p:cNvSpPr>
                <p:nvPr/>
              </p:nvSpPr>
              <p:spPr bwMode="auto">
                <a:xfrm>
                  <a:off x="900" y="3060"/>
                  <a:ext cx="108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grpSp>
              <p:nvGrpSpPr>
                <p:cNvPr id="5" name="Group 26"/>
                <p:cNvGrpSpPr>
                  <a:grpSpLocks/>
                </p:cNvGrpSpPr>
                <p:nvPr/>
              </p:nvGrpSpPr>
              <p:grpSpPr bwMode="auto">
                <a:xfrm>
                  <a:off x="1619" y="1800"/>
                  <a:ext cx="361" cy="1080"/>
                  <a:chOff x="1619" y="1800"/>
                  <a:chExt cx="361" cy="1080"/>
                </a:xfrm>
              </p:grpSpPr>
              <p:sp>
                <p:nvSpPr>
                  <p:cNvPr id="8220" name="Auto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1620" y="234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tr-TR" sz="32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  <p:sp>
                <p:nvSpPr>
                  <p:cNvPr id="8222" name="Auto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1619" y="1800"/>
                    <a:ext cx="360" cy="54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FFFFF"/>
                  </a:solidFill>
                  <a:ln w="19050">
                    <a:solidFill>
                      <a:srgbClr val="3366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8280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tr-TR" sz="3200" b="1" dirty="0" smtClean="0">
                        <a:latin typeface="Arial" pitchFamily="34" charset="0"/>
                      </a:rPr>
                      <a:t>8</a:t>
                    </a:r>
                    <a:endParaRPr kumimoji="0" lang="tr-TR" sz="32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</p:grpSp>
          <p:sp>
            <p:nvSpPr>
              <p:cNvPr id="8224" name="AutoShape 32"/>
              <p:cNvSpPr>
                <a:spLocks noChangeArrowheads="1"/>
              </p:cNvSpPr>
              <p:nvPr/>
            </p:nvSpPr>
            <p:spPr bwMode="auto">
              <a:xfrm>
                <a:off x="720" y="2608"/>
                <a:ext cx="360" cy="382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9050" cap="rnd">
                <a:noFill/>
                <a:prstDash val="sysDot"/>
                <a:round/>
                <a:headEnd/>
                <a:tailEnd/>
              </a:ln>
            </p:spPr>
            <p:txBody>
              <a:bodyPr vert="horz" wrap="square" lIns="91440" tIns="828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3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 pitchFamily="66" charset="0"/>
                  </a:rPr>
                  <a:t>x</a:t>
                </a:r>
                <a:endParaRPr kumimoji="0" lang="tr-TR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8225" name="AutoShape 33"/>
            <p:cNvSpPr>
              <a:spLocks noChangeArrowheads="1"/>
            </p:cNvSpPr>
            <p:nvPr/>
          </p:nvSpPr>
          <p:spPr bwMode="auto">
            <a:xfrm>
              <a:off x="3589" y="3159"/>
              <a:ext cx="551" cy="5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>
              <a:solidFill>
                <a:srgbClr val="3366FF"/>
              </a:solidFill>
              <a:round/>
              <a:headEnd/>
              <a:tailEnd/>
            </a:ln>
          </p:spPr>
          <p:txBody>
            <a:bodyPr vert="horz" wrap="square" lIns="91440" tIns="8280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tr-TR" sz="3200" b="1" dirty="0" smtClean="0">
                  <a:latin typeface="Arial" pitchFamily="34" charset="0"/>
                </a:rPr>
                <a:t>48</a:t>
              </a:r>
              <a:endPara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3" name="12 Dikdörtgen"/>
          <p:cNvSpPr/>
          <p:nvPr/>
        </p:nvSpPr>
        <p:spPr>
          <a:xfrm>
            <a:off x="4286248" y="1500174"/>
            <a:ext cx="85725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48</a:t>
            </a:r>
            <a:endParaRPr lang="tr-TR" sz="4000" b="1" dirty="0"/>
          </a:p>
        </p:txBody>
      </p:sp>
      <p:sp>
        <p:nvSpPr>
          <p:cNvPr id="29698" name="Line 2"/>
          <p:cNvSpPr>
            <a:spLocks noChangeShapeType="1"/>
          </p:cNvSpPr>
          <p:nvPr/>
        </p:nvSpPr>
        <p:spPr bwMode="auto">
          <a:xfrm>
            <a:off x="5286380" y="1214422"/>
            <a:ext cx="0" cy="1500198"/>
          </a:xfrm>
          <a:prstGeom prst="line">
            <a:avLst/>
          </a:prstGeom>
          <a:noFill/>
          <a:ln w="9525" cmpd="tri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5286380" y="2071678"/>
            <a:ext cx="12858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5357818" y="1285860"/>
            <a:ext cx="42862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6</a:t>
            </a:r>
            <a:endParaRPr lang="tr-TR" sz="4000" b="1" dirty="0"/>
          </a:p>
        </p:txBody>
      </p:sp>
      <p:sp>
        <p:nvSpPr>
          <p:cNvPr id="17" name="16 Dikdörtgen"/>
          <p:cNvSpPr/>
          <p:nvPr/>
        </p:nvSpPr>
        <p:spPr>
          <a:xfrm>
            <a:off x="5429256" y="2143116"/>
            <a:ext cx="85725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8</a:t>
            </a:r>
            <a:endParaRPr lang="tr-TR" sz="4000" b="1" dirty="0"/>
          </a:p>
        </p:txBody>
      </p:sp>
      <p:sp>
        <p:nvSpPr>
          <p:cNvPr id="18" name="17 Dikdörtgen"/>
          <p:cNvSpPr/>
          <p:nvPr/>
        </p:nvSpPr>
        <p:spPr>
          <a:xfrm>
            <a:off x="4286248" y="2285992"/>
            <a:ext cx="714380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48</a:t>
            </a:r>
            <a:endParaRPr lang="tr-TR" sz="4000" b="1" dirty="0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>
            <a:off x="3714744" y="3143248"/>
            <a:ext cx="1800221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34 Dikdörtgen"/>
          <p:cNvSpPr/>
          <p:nvPr/>
        </p:nvSpPr>
        <p:spPr>
          <a:xfrm>
            <a:off x="3786182" y="2714620"/>
            <a:ext cx="393209" cy="369332"/>
          </a:xfrm>
          <a:prstGeom prst="rect">
            <a:avLst/>
          </a:prstGeom>
          <a:gradFill>
            <a:gsLst>
              <a:gs pos="0">
                <a:schemeClr val="bg1">
                  <a:tint val="70000"/>
                </a:schemeClr>
              </a:gs>
              <a:gs pos="100000">
                <a:schemeClr val="bg1">
                  <a:shade val="80000"/>
                </a:schemeClr>
              </a:gs>
            </a:gsLst>
            <a:path path="circle">
              <a:fillToRect l="50000" t="100000" r="100000" b="100000"/>
            </a:path>
          </a:gradFill>
        </p:spPr>
        <p:txBody>
          <a:bodyPr wrap="square">
            <a:spAutoFit/>
          </a:bodyPr>
          <a:lstStyle/>
          <a:p>
            <a:r>
              <a:rPr lang="tr-TR" dirty="0" smtClean="0"/>
              <a:t>_ </a:t>
            </a:r>
            <a:endParaRPr lang="tr-TR" dirty="0"/>
          </a:p>
        </p:txBody>
      </p:sp>
      <p:sp>
        <p:nvSpPr>
          <p:cNvPr id="47" name="46 Dikdörtgen"/>
          <p:cNvSpPr/>
          <p:nvPr/>
        </p:nvSpPr>
        <p:spPr>
          <a:xfrm>
            <a:off x="4286248" y="3286124"/>
            <a:ext cx="785818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4000" b="1" dirty="0" smtClean="0"/>
              <a:t>00</a:t>
            </a:r>
            <a:endParaRPr lang="tr-TR" sz="4000" b="1" dirty="0"/>
          </a:p>
        </p:txBody>
      </p:sp>
      <p:sp>
        <p:nvSpPr>
          <p:cNvPr id="29701" name="Freeform 5"/>
          <p:cNvSpPr>
            <a:spLocks/>
          </p:cNvSpPr>
          <p:nvPr/>
        </p:nvSpPr>
        <p:spPr bwMode="auto">
          <a:xfrm>
            <a:off x="2928926" y="1643050"/>
            <a:ext cx="3357586" cy="4357718"/>
          </a:xfrm>
          <a:custGeom>
            <a:avLst/>
            <a:gdLst/>
            <a:ahLst/>
            <a:cxnLst>
              <a:cxn ang="0">
                <a:pos x="2180" y="1080"/>
              </a:cxn>
              <a:cxn ang="0">
                <a:pos x="2060" y="1620"/>
              </a:cxn>
              <a:cxn ang="0">
                <a:pos x="740" y="1620"/>
              </a:cxn>
              <a:cxn ang="0">
                <a:pos x="500" y="720"/>
              </a:cxn>
              <a:cxn ang="0">
                <a:pos x="620" y="180"/>
              </a:cxn>
              <a:cxn ang="0">
                <a:pos x="140" y="0"/>
              </a:cxn>
              <a:cxn ang="0">
                <a:pos x="20" y="180"/>
              </a:cxn>
              <a:cxn ang="0">
                <a:pos x="20" y="360"/>
              </a:cxn>
            </a:cxnLst>
            <a:rect l="0" t="0" r="r" b="b"/>
            <a:pathLst>
              <a:path w="2300" h="1770">
                <a:moveTo>
                  <a:pt x="2180" y="1080"/>
                </a:moveTo>
                <a:cubicBezTo>
                  <a:pt x="2240" y="1305"/>
                  <a:pt x="2300" y="1530"/>
                  <a:pt x="2060" y="1620"/>
                </a:cubicBezTo>
                <a:cubicBezTo>
                  <a:pt x="1820" y="1710"/>
                  <a:pt x="1000" y="1770"/>
                  <a:pt x="740" y="1620"/>
                </a:cubicBezTo>
                <a:cubicBezTo>
                  <a:pt x="480" y="1470"/>
                  <a:pt x="520" y="960"/>
                  <a:pt x="500" y="720"/>
                </a:cubicBezTo>
                <a:cubicBezTo>
                  <a:pt x="480" y="480"/>
                  <a:pt x="680" y="300"/>
                  <a:pt x="620" y="180"/>
                </a:cubicBezTo>
                <a:cubicBezTo>
                  <a:pt x="560" y="60"/>
                  <a:pt x="240" y="0"/>
                  <a:pt x="140" y="0"/>
                </a:cubicBezTo>
                <a:cubicBezTo>
                  <a:pt x="40" y="0"/>
                  <a:pt x="40" y="120"/>
                  <a:pt x="20" y="180"/>
                </a:cubicBezTo>
                <a:cubicBezTo>
                  <a:pt x="0" y="240"/>
                  <a:pt x="20" y="330"/>
                  <a:pt x="20" y="360"/>
                </a:cubicBezTo>
              </a:path>
            </a:pathLst>
          </a:custGeom>
          <a:noFill/>
          <a:ln w="9525" cmpd="tri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857232"/>
            <a:ext cx="1238252" cy="1714512"/>
          </a:xfrm>
          <a:prstGeom prst="rect">
            <a:avLst/>
          </a:prstGeom>
          <a:noFill/>
        </p:spPr>
      </p:pic>
      <p:pic>
        <p:nvPicPr>
          <p:cNvPr id="14338" name="Picture 2" descr="http://img430.imageshack.us/img430/9928/463yznc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071942"/>
            <a:ext cx="1985947" cy="1427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okulumgr.files.wordpress.com/2009/07/ayakkabiuw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00108"/>
            <a:ext cx="3714776" cy="4810132"/>
          </a:xfrm>
          <a:prstGeom prst="rect">
            <a:avLst/>
          </a:prstGeom>
          <a:noFill/>
        </p:spPr>
      </p:pic>
      <p:pic>
        <p:nvPicPr>
          <p:cNvPr id="32772" name="Picture 4" descr="http://img.webme.com/pic/m/matematikcifatih/r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000108"/>
            <a:ext cx="3500462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20"/>
          <p:cNvSpPr>
            <a:spLocks noChangeArrowheads="1"/>
          </p:cNvSpPr>
          <p:nvPr/>
        </p:nvSpPr>
        <p:spPr bwMode="auto">
          <a:xfrm>
            <a:off x="1142976" y="1071546"/>
            <a:ext cx="6715172" cy="421484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rnd">
            <a:noFill/>
            <a:prstDash val="sysDot"/>
            <a:round/>
            <a:headEnd/>
            <a:tailEnd/>
          </a:ln>
        </p:spPr>
        <p:txBody>
          <a:bodyPr vert="horz" wrap="square" lIns="91440" tIns="828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tr-TR" sz="6000" b="1" dirty="0" smtClean="0"/>
              <a:t>Çarpma işleminde basamaklarda verilmeyen rakamları bulma</a:t>
            </a:r>
            <a:endParaRPr kumimoji="0" lang="tr-T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9" descr="klappe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1095376" cy="1516683"/>
          </a:xfrm>
          <a:prstGeom prst="rect">
            <a:avLst/>
          </a:prstGeom>
          <a:noFill/>
        </p:spPr>
      </p:pic>
      <p:pic>
        <p:nvPicPr>
          <p:cNvPr id="4" name="Picture 4" descr="hareketli-02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214686"/>
            <a:ext cx="219075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</TotalTime>
  <Words>205</Words>
  <Application>Microsoft Office PowerPoint</Application>
  <PresentationFormat>Ekran Gösterisi (4:3)</PresentationFormat>
  <Paragraphs>169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Moda Tasarımı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tuncay</dc:creator>
  <cp:keywords>www.sorubak.com</cp:keywords>
  <dc:description>www.sorubak.com</dc:description>
  <cp:lastModifiedBy>TKNBS</cp:lastModifiedBy>
  <cp:revision>www.sorubak.com</cp:revision>
  <dcterms:created xsi:type="dcterms:W3CDTF">2012-02-12T17:09:08Z</dcterms:created>
  <dcterms:modified xsi:type="dcterms:W3CDTF">2013-03-06T16:24:30Z</dcterms:modified>
  <cp:category>www.sorubak.com</cp:category>
  <cp:contentType>www.sorubak.com</cp:contentType>
  <cp:contentStatus>www.sorubak.com</cp:contentStatus>
  <cp:version>www.sorubak.com</cp:version>
</cp:coreProperties>
</file>