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-1044" y="-90"/>
      </p:cViewPr>
      <p:guideLst>
        <p:guide orient="horz" pos="211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üz Bağlayıcı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Başlık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6" name="Veri Yer Tutucusu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BDD84-A398-46C6-8C26-29334B486BE8}" type="datetimeFigureOut">
              <a:rPr lang="tr-TR" smtClean="0"/>
              <a:pPr/>
              <a:t>10.06.2013</a:t>
            </a:fld>
            <a:endParaRPr lang="tr-TR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5" name="Slayt Numarası Yer Tutucusu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B7EC73C-696A-485F-BA2D-FBB3FEEEA93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BDD84-A398-46C6-8C26-29334B486BE8}" type="datetimeFigureOut">
              <a:rPr lang="tr-TR" smtClean="0"/>
              <a:pPr/>
              <a:t>10.06.2013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EC73C-696A-485F-BA2D-FBB3FEEEA93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BDD84-A398-46C6-8C26-29334B486BE8}" type="datetimeFigureOut">
              <a:rPr lang="tr-TR" smtClean="0"/>
              <a:pPr/>
              <a:t>10.06.2013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EC73C-696A-485F-BA2D-FBB3FEEEA93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Başlık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7" name="İçerik Yer Tutucusu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Veri Yer Tutucusu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BDD84-A398-46C6-8C26-29334B486BE8}" type="datetimeFigureOut">
              <a:rPr lang="tr-TR" smtClean="0"/>
              <a:pPr/>
              <a:t>10.06.2013</a:t>
            </a:fld>
            <a:endParaRPr lang="tr-TR"/>
          </a:p>
        </p:txBody>
      </p:sp>
      <p:sp>
        <p:nvSpPr>
          <p:cNvPr id="19" name="Altbilgi Yer Tutucusu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tr-TR"/>
          </a:p>
        </p:txBody>
      </p:sp>
      <p:sp>
        <p:nvSpPr>
          <p:cNvPr id="16" name="Slayt Numarası Yer Tutucusu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B7EC73C-696A-485F-BA2D-FBB3FEEEA93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üz Bağlayıcı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Metin Yer Tutucusu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9" name="Veri Yer Tutucusu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BDD84-A398-46C6-8C26-29334B486BE8}" type="datetimeFigureOut">
              <a:rPr lang="tr-TR" smtClean="0"/>
              <a:pPr/>
              <a:t>10.06.2013</a:t>
            </a:fld>
            <a:endParaRPr lang="tr-TR"/>
          </a:p>
        </p:txBody>
      </p:sp>
      <p:sp>
        <p:nvSpPr>
          <p:cNvPr id="11" name="Altbilgi Yer Tutucusu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Slayt Numarası Yer Tutucusu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EC73C-696A-485F-BA2D-FBB3FEEEA93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Başlık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Başlık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4" name="İçerik Yer Tutucusu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İçerik Yer Tutucusu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Veri Yer Tutucusu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BDD84-A398-46C6-8C26-29334B486BE8}" type="datetimeFigureOut">
              <a:rPr lang="tr-TR" smtClean="0"/>
              <a:pPr/>
              <a:t>10.06.2013</a:t>
            </a:fld>
            <a:endParaRPr lang="tr-TR"/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Slayt Numarası Yer Tutucus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EC73C-696A-485F-BA2D-FBB3FEEEA93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Başlık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25" name="Metin Yer Tutucusu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8" name="İçerik Yer Tutucusu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0" name="Veri Yer Tutucusu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BDD84-A398-46C6-8C26-29334B486BE8}" type="datetimeFigureOut">
              <a:rPr lang="tr-TR" smtClean="0"/>
              <a:pPr/>
              <a:t>10.06.2013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B7EC73C-696A-485F-BA2D-FBB3FEEEA93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Başlık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Veri Yer Tutucusu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BDD84-A398-46C6-8C26-29334B486BE8}" type="datetimeFigureOut">
              <a:rPr lang="tr-TR" smtClean="0"/>
              <a:pPr/>
              <a:t>10.06.2013</a:t>
            </a:fld>
            <a:endParaRPr lang="tr-TR"/>
          </a:p>
        </p:txBody>
      </p:sp>
      <p:sp>
        <p:nvSpPr>
          <p:cNvPr id="21" name="Altbilgi Yer Tutucusu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EC73C-696A-485F-BA2D-FBB3FEEEA93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BDD84-A398-46C6-8C26-29334B486BE8}" type="datetimeFigureOut">
              <a:rPr lang="tr-TR" smtClean="0"/>
              <a:pPr/>
              <a:t>10.06.2013</a:t>
            </a:fld>
            <a:endParaRPr lang="tr-TR"/>
          </a:p>
        </p:txBody>
      </p:sp>
      <p:sp>
        <p:nvSpPr>
          <p:cNvPr id="24" name="Altbilgi Yer Tutucusu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EC73C-696A-485F-BA2D-FBB3FEEEA93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üz Bağlayıcı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Başlık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Metin Yer Tutucusu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İçerik Yer Tutucusu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Veri Yer Tutucusu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BDD84-A398-46C6-8C26-29334B486BE8}" type="datetimeFigureOut">
              <a:rPr lang="tr-TR" smtClean="0"/>
              <a:pPr/>
              <a:t>10.06.2013</a:t>
            </a:fld>
            <a:endParaRPr lang="tr-TR"/>
          </a:p>
        </p:txBody>
      </p:sp>
      <p:sp>
        <p:nvSpPr>
          <p:cNvPr id="29" name="Altbilgi Yer Tutucusu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EC73C-696A-485F-BA2D-FBB3FEEEA93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sim Yer Tutucusu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BDD84-A398-46C6-8C26-29334B486BE8}" type="datetimeFigureOut">
              <a:rPr lang="tr-TR" smtClean="0"/>
              <a:pPr/>
              <a:t>10.06.2013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Slayt Numarası Yer Tutucus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EC73C-696A-485F-BA2D-FBB3FEEEA93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Başlık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Metin Yer Tutucusu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üz Bağlayıcı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Metin Yer Tutucusu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1" name="Veri Yer Tutucusu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0ABDD84-A398-46C6-8C26-29334B486BE8}" type="datetimeFigureOut">
              <a:rPr lang="tr-TR" smtClean="0"/>
              <a:pPr/>
              <a:t>10.06.2013</a:t>
            </a:fld>
            <a:endParaRPr lang="tr-TR"/>
          </a:p>
        </p:txBody>
      </p:sp>
      <p:sp>
        <p:nvSpPr>
          <p:cNvPr id="28" name="Altbilgi Yer Tutucusu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B7EC73C-696A-485F-BA2D-FBB3FEEEA93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Başlık Yer Tutucusu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Düz Bağlayıcı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slow">
    <p:push dir="u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915816" y="1916832"/>
            <a:ext cx="5688632" cy="1222375"/>
          </a:xfrm>
        </p:spPr>
        <p:txBody>
          <a:bodyPr>
            <a:normAutofit/>
          </a:bodyPr>
          <a:lstStyle/>
          <a:p>
            <a:r>
              <a:rPr lang="tr-TR" dirty="0" smtClean="0"/>
              <a:t>      </a:t>
            </a:r>
            <a:r>
              <a:rPr lang="tr-TR" dirty="0" smtClean="0">
                <a:latin typeface="Hand writing Mutlu" pitchFamily="2" charset="0"/>
              </a:rPr>
              <a:t>CUMHURİYET</a:t>
            </a:r>
            <a:br>
              <a:rPr lang="tr-TR" dirty="0" smtClean="0">
                <a:latin typeface="Hand writing Mutlu" pitchFamily="2" charset="0"/>
              </a:rPr>
            </a:br>
            <a:r>
              <a:rPr lang="tr-TR" dirty="0">
                <a:latin typeface="Hand writing Mutlu" pitchFamily="2" charset="0"/>
              </a:rPr>
              <a:t> </a:t>
            </a:r>
            <a:r>
              <a:rPr lang="tr-TR" dirty="0" smtClean="0">
                <a:latin typeface="Hand writing Mutlu" pitchFamily="2" charset="0"/>
              </a:rPr>
              <a:t> İLKOKULU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tr-TR" dirty="0" smtClean="0">
                <a:solidFill>
                  <a:schemeClr val="tx1"/>
                </a:solidFill>
                <a:latin typeface="Hand writing Mutlu" pitchFamily="2" charset="0"/>
              </a:rPr>
              <a:t>HAZIRLAYAN : DENİZ SILA GÜN</a:t>
            </a:r>
          </a:p>
          <a:p>
            <a:r>
              <a:rPr lang="tr-TR" dirty="0" smtClean="0">
                <a:solidFill>
                  <a:schemeClr val="tx1"/>
                </a:solidFill>
                <a:latin typeface="Hand writing Mutlu" pitchFamily="2" charset="0"/>
              </a:rPr>
              <a:t>KONU : CANLILAR DEĞİŞİYOR</a:t>
            </a:r>
            <a:endParaRPr lang="tr-TR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78779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5636096"/>
          </a:xfrm>
        </p:spPr>
        <p:txBody>
          <a:bodyPr>
            <a:normAutofit/>
          </a:bodyPr>
          <a:lstStyle/>
          <a:p>
            <a:r>
              <a:rPr lang="tr-TR" sz="8800" dirty="0" smtClean="0"/>
              <a:t>TEŞEKKÜRLER …</a:t>
            </a:r>
            <a:endParaRPr lang="tr-TR" sz="8800" dirty="0"/>
          </a:p>
        </p:txBody>
      </p:sp>
    </p:spTree>
    <p:extLst>
      <p:ext uri="{BB962C8B-B14F-4D97-AF65-F5344CB8AC3E}">
        <p14:creationId xmlns:p14="http://schemas.microsoft.com/office/powerpoint/2010/main" xmlns="" val="32066406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5.08671E-6 C 0.00139 -0.0423 -0.00017 -0.08924 0.01458 -0.12831 C 0.01719 -0.14612 0.02309 -0.16531 0.02917 -0.18149 C 0.03281 -0.2023 0.02813 -0.18126 0.03455 -0.19837 C 0.03507 -0.19976 0.03733 -0.21155 0.03819 -0.21294 C 0.03958 -0.21525 0.04184 -0.21618 0.04358 -0.21779 C 0.04427 -0.22034 0.04444 -0.22311 0.04549 -0.22519 C 0.04688 -0.22797 0.04965 -0.22936 0.05087 -0.23236 C 0.05573 -0.24508 0.04948 -0.24878 0.06181 -0.25409 C 0.06753 -0.26589 0.07344 -0.27652 0.08368 -0.28068 C 0.10035 -0.30288 0.13073 -0.30519 0.15278 -0.30982 C 0.16753 -0.31675 0.14809 -0.30704 0.16372 -0.31722 C 0.16927 -0.32092 0.17899 -0.32115 0.18368 -0.32184 C 0.19861 -0.32878 0.20799 -0.32878 0.22361 -0.3267 C 0.23889 -0.32184 0.25156 -0.31097 0.26719 -0.30751 C 0.28073 -0.29363 0.29323 -0.27999 0.30538 -0.26381 C 0.30903 -0.25895 0.31337 -0.25502 0.31632 -0.24924 C 0.32413 -0.23352 0.33559 -0.20253 0.34722 -0.1912 C 0.35174 -0.17941 0.35417 -0.17016 0.36007 -0.15976 C 0.3625 -0.14912 0.36667 -0.14034 0.37083 -0.13063 C 0.37344 -0.11074 0.38073 -0.09386 0.38542 -0.0749 C 0.3842 -0.04646 0.3875 -0.03814 0.37813 -0.01918 C 0.37622 -0.00878 0.37292 -0.00184 0.3691 0.00741 C 0.36649 0.01388 0.36424 0.02036 0.36181 0.02683 C 0.36059 0.03007 0.35816 0.03631 0.35816 0.03631 C 0.35764 0.04209 0.35799 0.0481 0.35642 0.05342 C 0.35486 0.05897 0.34913 0.06799 0.34913 0.06799 C 0.3474 0.07723 0.33906 0.11076 0.33628 0.11631 C 0.33281 0.12348 0.33194 0.12486 0.32917 0.13319 C 0.32674 0.14059 0.32517 0.15076 0.32188 0.15747 C 0.32049 0.16047 0.31788 0.16209 0.31632 0.16486 C 0.31372 0.16949 0.31128 0.17434 0.30903 0.1792 C 0.30313 0.19145 0.29809 0.20695 0.29097 0.21804 C 0.28646 0.22498 0.28125 0.23099 0.27639 0.23747 C 0.26615 0.25111 0.28108 0.23793 0.26719 0.25434 C 0.25625 0.26729 0.24826 0.27261 0.23455 0.27608 C 0.22656 0.28255 0.22083 0.29203 0.21267 0.29804 C 0.20573 0.30313 0.19809 0.30521 0.19097 0.31007 C 0.18767 0.31538 0.1842 0.32278 0.18003 0.32695 C 0.17708 0.32972 0.17361 0.33134 0.17083 0.33434 C 0.16493 0.34105 0.1599 0.34891 0.15451 0.35608 C 0.15104 0.3607 0.14514 0.36117 0.14184 0.36579 C 0.13976 0.36856 0.13854 0.37273 0.13628 0.3755 C 0.13316 0.3792 0.11389 0.39747 0.10903 0.39955 C 0.0974 0.4155 0.08507 0.43076 0.07083 0.44325 C 0.06059 0.46359 0.07726 0.43215 0.05642 0.46012 C 0.05208 0.46591 0.04792 0.47145 0.04358 0.47723 C 0.03993 0.48209 0.0309 0.48926 0.0309 0.48926 C 0.02969 0.49249 0.02917 0.49643 0.02726 0.49897 C 0.02587 0.50082 0.02326 0.49943 0.02188 0.50128 C 0.01997 0.50382 0.01997 0.50822 0.01823 0.51099 C 0.01406 0.51747 0.00833 0.52186 0.00365 0.52787 C 0.00087 0.53527 -0.00278 0.54221 -0.00538 0.54984 C -0.01059 0.56579 -0.01198 0.58151 -0.01997 0.59585 C -0.02222 0.60764 -0.02396 0.61943 -0.02917 0.6296 C -0.0316 0.63955 -0.03264 0.64394 -0.03819 0.65157 C -0.04844 0.65064 -0.05903 0.6518 -0.0691 0.64903 C -0.07309 0.64787 -0.08056 0.62521 -0.08368 0.61989 C -0.0849 0.61434 -0.08524 0.6081 -0.08733 0.60301 C -0.08837 0.60047 -0.09149 0.60047 -0.09271 0.59816 C -0.10312 0.57966 -0.09253 0.58614 -0.10365 0.58128 C -0.10747 0.56486 -0.1125 0.56648 -0.12552 0.5644 C -0.12726 0.56278 -0.12951 0.56186 -0.1309 0.55955 C -0.13785 0.54799 -0.12674 0.55469 -0.13819 0.54984 C -0.14601 0.53897 -0.15191 0.52648 -0.16007 0.51585 C -0.16059 0.51261 -0.16007 0.50868 -0.16181 0.50614 C -0.16528 0.50105 -0.17448 0.49411 -0.17448 0.49411 C -0.17691 0.48926 -0.18125 0.48533 -0.18177 0.47955 C -0.18403 0.45643 -0.18142 0.46591 -0.18733 0.45041 C -0.18889 0.43677 -0.19097 0.42151 -0.19635 0.40926 C -0.19896 0.40325 -0.20538 0.39238 -0.20538 0.39238 C -0.20729 0.37527 -0.21042 0.35862 -0.21267 0.34151 C -0.21771 0.30359 -0.21354 0.32117 -0.21823 0.30267 C -0.21875 0.29781 -0.2184 0.29273 -0.21997 0.28833 C -0.22101 0.2851 -0.22465 0.28417 -0.22552 0.28093 C -0.22795 0.27169 -0.22743 0.26151 -0.22917 0.25203 C -0.23108 0.24186 -0.23542 0.23284 -0.23819 0.2229 C -0.24062 0.21434 -0.24097 0.20463 -0.24358 0.19631 C -0.24444 0.19354 -0.24618 0.19145 -0.24722 0.18891 C -0.24861 0.18498 -0.24983 0.18105 -0.25087 0.17689 C -0.25399 0.16556 -0.25556 0.15423 -0.25816 0.1429 C -0.26215 0.08903 -0.27014 0.03654 -0.27639 -0.01687 C -0.27465 -0.0934 -0.28993 -0.17918 -0.25087 -0.23953 C -0.24757 -0.24438 -0.24705 -0.25201 -0.24358 -0.25664 C -0.23802 -0.26404 -0.23108 -0.27005 -0.22361 -0.27352 C -0.21476 -0.27768 -0.20556 -0.27768 -0.19635 -0.28068 C -0.17326 -0.27768 -0.15174 -0.27583 -0.13281 -0.25664 C -0.11997 -0.24369 -0.11198 -0.22519 -0.09635 -0.21779 C -0.08889 -0.20277 -0.08264 -0.19375 -0.07083 -0.18404 C -0.0691 -0.1808 -0.06771 -0.17687 -0.06545 -0.17433 C -0.06406 -0.17271 -0.06146 -0.17363 -0.06007 -0.17178 C -0.05503 -0.16508 -0.0474 -0.14635 -0.04358 -0.13803 C -0.0408 -0.12277 -0.03872 -0.12855 -0.03281 -0.11606 C -0.03056 -0.10427 -0.02934 -0.09941 -0.02361 -0.08947 C -0.01823 -0.06751 -0.01215 -0.04646 -0.00729 -0.02404 C -0.00451 -0.01109 0.00451 0.00371 -0.00365 0.01458 " pathEditMode="relative" ptsTypes="fffffffffff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3000" b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>
                <a:latin typeface="Hand writing Mutlu" pitchFamily="2" charset="0"/>
              </a:rPr>
              <a:t>CANLILAR DEĞİŞİYOR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latin typeface="Hand writing Mutlu" pitchFamily="2" charset="0"/>
              </a:rPr>
              <a:t>HAYDİ ARKADAŞLAR …</a:t>
            </a:r>
          </a:p>
          <a:p>
            <a:pPr marL="0" indent="0">
              <a:buNone/>
            </a:pPr>
            <a:r>
              <a:rPr lang="tr-TR" dirty="0" smtClean="0">
                <a:latin typeface="Hand writing Mutlu" pitchFamily="2" charset="0"/>
              </a:rPr>
              <a:t>HAYAT BİLGİSİ DERS KİTABI 165. SAYFAYI    </a:t>
            </a:r>
          </a:p>
          <a:p>
            <a:pPr marL="0" indent="0" algn="ctr">
              <a:buNone/>
            </a:pPr>
            <a:r>
              <a:rPr lang="tr-TR" dirty="0" smtClean="0">
                <a:latin typeface="Hand writing Mutlu" pitchFamily="2" charset="0"/>
              </a:rPr>
              <a:t>AÇALIM BAKALIM …  </a:t>
            </a:r>
            <a:endParaRPr lang="tr-TR" dirty="0">
              <a:latin typeface="Hand writing Mutlu" pitchFamily="2" charset="0"/>
            </a:endParaRPr>
          </a:p>
        </p:txBody>
      </p:sp>
      <p:pic>
        <p:nvPicPr>
          <p:cNvPr id="1026" name="Picture 2" descr="C:\Users\cspr\Pictures\Film Rulosu\resim06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80060" y="3645024"/>
            <a:ext cx="5144120" cy="2893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495475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atin typeface="Hand writing Mutlu" pitchFamily="2" charset="0"/>
              </a:rPr>
              <a:t>CANLILAR DEĞİŞİYOR</a:t>
            </a:r>
            <a:endParaRPr lang="tr-TR" dirty="0">
              <a:latin typeface="Hand writing Mutlu" pitchFamily="2" charset="0"/>
            </a:endParaRPr>
          </a:p>
        </p:txBody>
      </p:sp>
      <p:pic>
        <p:nvPicPr>
          <p:cNvPr id="2050" name="Picture 2" descr="http://img1.loadtr.com/k-110323-el_sallayan_k%C3%B6pe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081" y="3185592"/>
            <a:ext cx="3734652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Bulut Belirtme Çizgisi 3"/>
          <p:cNvSpPr/>
          <p:nvPr/>
        </p:nvSpPr>
        <p:spPr>
          <a:xfrm>
            <a:off x="3995936" y="1268760"/>
            <a:ext cx="4425667" cy="3600400"/>
          </a:xfrm>
          <a:prstGeom prst="cloudCallo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atin typeface="Hand writing Mutlu" pitchFamily="2" charset="0"/>
              </a:rPr>
              <a:t>İl</a:t>
            </a:r>
            <a:r>
              <a:rPr lang="tr-TR" sz="2400" dirty="0" smtClean="0">
                <a:solidFill>
                  <a:schemeClr val="tx1"/>
                </a:solidFill>
                <a:latin typeface="Hand writing Mutlu" pitchFamily="2" charset="0"/>
              </a:rPr>
              <a:t>kbahar mevsiminde bitkilerin </a:t>
            </a:r>
          </a:p>
          <a:p>
            <a:pPr algn="ctr"/>
            <a:r>
              <a:rPr lang="tr-TR" sz="2400" dirty="0" smtClean="0">
                <a:solidFill>
                  <a:schemeClr val="tx1"/>
                </a:solidFill>
                <a:latin typeface="Hand writing Mutlu" pitchFamily="2" charset="0"/>
              </a:rPr>
              <a:t>yeniden canlandığını gösteren </a:t>
            </a:r>
          </a:p>
          <a:p>
            <a:pPr algn="ctr"/>
            <a:r>
              <a:rPr lang="tr-TR" sz="2400" dirty="0" smtClean="0">
                <a:solidFill>
                  <a:schemeClr val="tx1"/>
                </a:solidFill>
                <a:latin typeface="Hand writing Mutlu" pitchFamily="2" charset="0"/>
              </a:rPr>
              <a:t>olaylara örnekler veriniz.</a:t>
            </a:r>
            <a:endParaRPr lang="tr-TR" sz="2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69938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accent4">
                    <a:lumMod val="75000"/>
                  </a:schemeClr>
                </a:solidFill>
                <a:latin typeface="Hand writing Mutlu" pitchFamily="2" charset="0"/>
              </a:rPr>
              <a:t>CANLILAR DEĞİŞİYOR</a:t>
            </a:r>
            <a:endParaRPr lang="tr-TR" dirty="0">
              <a:solidFill>
                <a:schemeClr val="accent4">
                  <a:lumMod val="7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b="1" dirty="0" smtClean="0">
                <a:solidFill>
                  <a:schemeClr val="tx2"/>
                </a:solidFill>
              </a:rPr>
              <a:t>  </a:t>
            </a:r>
            <a:r>
              <a:rPr lang="tr-TR" b="1" dirty="0" smtClean="0">
                <a:solidFill>
                  <a:schemeClr val="tx2"/>
                </a:solidFill>
                <a:latin typeface="Hand writing Mutlu" pitchFamily="2" charset="0"/>
              </a:rPr>
              <a:t>Ezgi, canlılardaki değişimi gözlemleyerek </a:t>
            </a:r>
            <a:r>
              <a:rPr lang="tr-TR" dirty="0" smtClean="0">
                <a:solidFill>
                  <a:schemeClr val="tx2"/>
                </a:solidFill>
                <a:latin typeface="Hand writing Mutlu" pitchFamily="2" charset="0"/>
              </a:rPr>
              <a:t>değişim</a:t>
            </a:r>
            <a:r>
              <a:rPr lang="tr-TR" b="1" dirty="0" smtClean="0">
                <a:solidFill>
                  <a:schemeClr val="tx2"/>
                </a:solidFill>
                <a:latin typeface="Hand writing Mutlu" pitchFamily="2" charset="0"/>
              </a:rPr>
              <a:t> aşamalarını </a:t>
            </a:r>
          </a:p>
          <a:p>
            <a:pPr marL="0" indent="0">
              <a:buNone/>
            </a:pPr>
            <a:r>
              <a:rPr lang="tr-TR" b="1" dirty="0" smtClean="0">
                <a:solidFill>
                  <a:schemeClr val="tx2"/>
                </a:solidFill>
                <a:latin typeface="Hand writing Mutlu" pitchFamily="2" charset="0"/>
              </a:rPr>
              <a:t>anlatan bir şiir yazdı. Şiirini resimlerle süsledi. Aşağıdaki resimleri inceleyiniz. Şiiri okuyunuz. Canlılardaki değişimleri söyleyiniz.</a:t>
            </a:r>
            <a:endParaRPr lang="tr-TR" b="1" dirty="0">
              <a:solidFill>
                <a:schemeClr val="tx2"/>
              </a:solidFill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62879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0000" b="-3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atin typeface="Hand writing Mutlu" pitchFamily="2" charset="0"/>
              </a:rPr>
              <a:t>Canlılar Değişiyor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r-TR" dirty="0" smtClean="0">
                <a:latin typeface="Hand writing Mutlu" pitchFamily="2" charset="0"/>
              </a:rPr>
              <a:t>Tohum diktim saksıya,</a:t>
            </a:r>
          </a:p>
          <a:p>
            <a:pPr marL="0" indent="0">
              <a:buNone/>
            </a:pPr>
            <a:r>
              <a:rPr lang="tr-TR" dirty="0" smtClean="0">
                <a:latin typeface="Hand writing Mutlu" pitchFamily="2" charset="0"/>
              </a:rPr>
              <a:t>Çıktı sarı papatya.</a:t>
            </a:r>
          </a:p>
          <a:p>
            <a:pPr marL="0" indent="0">
              <a:buNone/>
            </a:pPr>
            <a:r>
              <a:rPr lang="tr-TR" dirty="0" smtClean="0">
                <a:latin typeface="Hand writing Mutlu" pitchFamily="2" charset="0"/>
              </a:rPr>
              <a:t>Buğday ektim tarlaya,</a:t>
            </a:r>
          </a:p>
          <a:p>
            <a:pPr marL="0" indent="0">
              <a:buNone/>
            </a:pPr>
            <a:r>
              <a:rPr lang="tr-TR" dirty="0" smtClean="0">
                <a:latin typeface="Hand writing Mutlu" pitchFamily="2" charset="0"/>
              </a:rPr>
              <a:t>Oldu ekmek soframda.</a:t>
            </a:r>
          </a:p>
          <a:p>
            <a:pPr marL="0" indent="0">
              <a:buNone/>
            </a:pPr>
            <a:endParaRPr lang="tr-TR" dirty="0" smtClean="0">
              <a:latin typeface="Hand writing Mutlu" pitchFamily="2" charset="0"/>
            </a:endParaRPr>
          </a:p>
          <a:p>
            <a:pPr marL="0" indent="0">
              <a:buNone/>
            </a:pPr>
            <a:r>
              <a:rPr lang="tr-TR" dirty="0" smtClean="0">
                <a:latin typeface="Hand writing Mutlu" pitchFamily="2" charset="0"/>
              </a:rPr>
              <a:t>Yumurtanın üstüne,</a:t>
            </a:r>
          </a:p>
          <a:p>
            <a:pPr marL="0" indent="0">
              <a:buNone/>
            </a:pPr>
            <a:r>
              <a:rPr lang="tr-TR" dirty="0" smtClean="0">
                <a:latin typeface="Hand writing Mutlu" pitchFamily="2" charset="0"/>
              </a:rPr>
              <a:t>Yattı çilli tavuğum,</a:t>
            </a:r>
          </a:p>
          <a:p>
            <a:pPr marL="0" indent="0">
              <a:buNone/>
            </a:pPr>
            <a:r>
              <a:rPr lang="tr-TR" dirty="0" smtClean="0">
                <a:latin typeface="Hand writing Mutlu" pitchFamily="2" charset="0"/>
              </a:rPr>
              <a:t>Yumurtalar ısındı,</a:t>
            </a:r>
          </a:p>
          <a:p>
            <a:pPr marL="0" indent="0">
              <a:buNone/>
            </a:pPr>
            <a:r>
              <a:rPr lang="tr-TR" dirty="0" smtClean="0">
                <a:latin typeface="Hand writing Mutlu" pitchFamily="2" charset="0"/>
              </a:rPr>
              <a:t>Civcivlere dönüştü.</a:t>
            </a:r>
          </a:p>
          <a:p>
            <a:pPr marL="0" indent="0">
              <a:buNone/>
            </a:pPr>
            <a:endParaRPr lang="tr-TR" dirty="0" smtClean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541516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 smtClean="0">
                <a:latin typeface="Hand writing Mutlu" pitchFamily="2" charset="0"/>
              </a:rPr>
              <a:t>Bebekler emekliyor.</a:t>
            </a:r>
          </a:p>
          <a:p>
            <a:pPr marL="0" indent="0">
              <a:buNone/>
            </a:pPr>
            <a:r>
              <a:rPr lang="tr-TR" dirty="0" smtClean="0">
                <a:latin typeface="Hand writing Mutlu" pitchFamily="2" charset="0"/>
              </a:rPr>
              <a:t>Yürüyüp sonra koşuyor.</a:t>
            </a:r>
          </a:p>
          <a:p>
            <a:pPr marL="0" indent="0">
              <a:buNone/>
            </a:pPr>
            <a:r>
              <a:rPr lang="tr-TR" dirty="0" smtClean="0">
                <a:latin typeface="Hand writing Mutlu" pitchFamily="2" charset="0"/>
              </a:rPr>
              <a:t>Konuşuyor, oynuyor.</a:t>
            </a:r>
          </a:p>
          <a:p>
            <a:pPr marL="0" indent="0">
              <a:buNone/>
            </a:pPr>
            <a:r>
              <a:rPr lang="tr-TR" dirty="0" smtClean="0">
                <a:latin typeface="Hand writing Mutlu" pitchFamily="2" charset="0"/>
              </a:rPr>
              <a:t>Okula da başlıyor.</a:t>
            </a:r>
          </a:p>
          <a:p>
            <a:pPr marL="0" indent="0">
              <a:buNone/>
            </a:pPr>
            <a:r>
              <a:rPr lang="tr-TR" dirty="0" smtClean="0">
                <a:latin typeface="Hand writing Mutlu" pitchFamily="2" charset="0"/>
              </a:rPr>
              <a:t>Canlılar değişiyor,</a:t>
            </a:r>
          </a:p>
          <a:p>
            <a:pPr marL="0" indent="0">
              <a:buNone/>
            </a:pPr>
            <a:r>
              <a:rPr lang="tr-TR" dirty="0" smtClean="0">
                <a:latin typeface="Hand writing Mutlu" pitchFamily="2" charset="0"/>
              </a:rPr>
              <a:t>Tohumdan papatyaya,</a:t>
            </a:r>
          </a:p>
          <a:p>
            <a:pPr marL="0" indent="0">
              <a:buNone/>
            </a:pPr>
            <a:r>
              <a:rPr lang="tr-TR" dirty="0" smtClean="0">
                <a:latin typeface="Hand writing Mutlu" pitchFamily="2" charset="0"/>
              </a:rPr>
              <a:t>Yumurtadan civcive</a:t>
            </a:r>
          </a:p>
          <a:p>
            <a:pPr marL="0" indent="0">
              <a:buNone/>
            </a:pPr>
            <a:r>
              <a:rPr lang="tr-TR" dirty="0" smtClean="0">
                <a:latin typeface="Hand writing Mutlu" pitchFamily="2" charset="0"/>
              </a:rPr>
              <a:t>Bebekten yetişkine,</a:t>
            </a:r>
          </a:p>
          <a:p>
            <a:pPr marL="0" indent="0">
              <a:buNone/>
            </a:pPr>
            <a:r>
              <a:rPr lang="tr-TR" dirty="0" smtClean="0">
                <a:latin typeface="Hand writing Mutlu" pitchFamily="2" charset="0"/>
              </a:rPr>
              <a:t>Değişip gelişiyor.</a:t>
            </a:r>
            <a:endParaRPr lang="tr-TR" dirty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03464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0000" b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accent1"/>
                </a:solidFill>
                <a:latin typeface="Hand writing Mutlu" pitchFamily="2" charset="0"/>
              </a:rPr>
              <a:t>DEĞERLENDİRME</a:t>
            </a:r>
            <a:endParaRPr lang="tr-TR" dirty="0">
              <a:solidFill>
                <a:schemeClr val="accent1"/>
              </a:solidFill>
              <a:latin typeface="Hand writing Mutlu" pitchFamily="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 smtClean="0"/>
              <a:t>* </a:t>
            </a:r>
            <a:r>
              <a:rPr lang="tr-TR" dirty="0" smtClean="0">
                <a:latin typeface="Hand writing Mutlu" pitchFamily="2" charset="0"/>
              </a:rPr>
              <a:t>Doğduğunuzdan bugüne kadar kendinizde ne gibi değişimler olduğunu oluş sırasına göre anlatınız</a:t>
            </a:r>
            <a:r>
              <a:rPr lang="tr-TR" dirty="0" smtClean="0">
                <a:latin typeface="Hand writing Mutlu" pitchFamily="2" charset="0"/>
              </a:rPr>
              <a:t>. www.</a:t>
            </a:r>
            <a:r>
              <a:rPr lang="tr-TR" dirty="0" err="1" smtClean="0">
                <a:latin typeface="Hand writing Mutlu" pitchFamily="2" charset="0"/>
              </a:rPr>
              <a:t>sorubak</a:t>
            </a:r>
            <a:r>
              <a:rPr lang="tr-TR" smtClean="0">
                <a:latin typeface="Hand writing Mutlu" pitchFamily="2" charset="0"/>
              </a:rPr>
              <a:t>.com</a:t>
            </a:r>
            <a:endParaRPr lang="tr-TR" dirty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57766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cspr\Pictures\Film Rulosu\resim06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63108" y="0"/>
            <a:ext cx="4480892" cy="6893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765402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89617" y="0"/>
            <a:ext cx="8229600" cy="1143000"/>
          </a:xfrm>
        </p:spPr>
        <p:txBody>
          <a:bodyPr/>
          <a:lstStyle/>
          <a:p>
            <a:r>
              <a:rPr lang="tr-TR" dirty="0" smtClean="0"/>
              <a:t>ÇALIŞMA KİTABI 152</a:t>
            </a:r>
            <a:endParaRPr lang="tr-TR" dirty="0"/>
          </a:p>
        </p:txBody>
      </p:sp>
      <p:pic>
        <p:nvPicPr>
          <p:cNvPr id="4099" name="Picture 3" descr="C:\Users\cspr\Pictures\Film Rulosu\resim06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9617" y="980728"/>
            <a:ext cx="6790695" cy="5877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120571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ezinti">
  <a:themeElements>
    <a:clrScheme name="Gezinti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Gezinti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Gezinti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75</TotalTime>
  <Words>149</Words>
  <Application>Microsoft Office PowerPoint</Application>
  <PresentationFormat>Ekran Gösterisi (4:3)</PresentationFormat>
  <Paragraphs>37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Gezinti</vt:lpstr>
      <vt:lpstr>      CUMHURİYET   İLKOKULU</vt:lpstr>
      <vt:lpstr>CANLILAR DEĞİŞİYOR</vt:lpstr>
      <vt:lpstr>CANLILAR DEĞİŞİYOR</vt:lpstr>
      <vt:lpstr>CANLILAR DEĞİŞİYOR</vt:lpstr>
      <vt:lpstr>Canlılar Değişiyor</vt:lpstr>
      <vt:lpstr>Slayt 6</vt:lpstr>
      <vt:lpstr>DEĞERLENDİRME</vt:lpstr>
      <vt:lpstr>Slayt 8</vt:lpstr>
      <vt:lpstr>ÇALIŞMA KİTABI 152</vt:lpstr>
      <vt:lpstr>TEŞEKKÜRLER …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cspr</dc:creator>
  <cp:keywords>www.sorubak.com</cp:keywords>
  <dc:description>www.sorubak.com</dc:description>
  <cp:lastModifiedBy>Dogan</cp:lastModifiedBy>
  <cp:revision>www.sorubak.com</cp:revision>
  <dcterms:created xsi:type="dcterms:W3CDTF">2013-05-29T20:51:32Z</dcterms:created>
  <dcterms:modified xsi:type="dcterms:W3CDTF">2013-06-10T12:19:43Z</dcterms:modified>
  <cp:category>www.sorubak.com</cp:category>
</cp:coreProperties>
</file>