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4FA84B-6043-4700-8554-0D6045BC3D9B}" type="datetimeFigureOut">
              <a:rPr lang="tr-TR" smtClean="0"/>
              <a:pPr/>
              <a:t>30.09.2013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482C77-165E-4199-99BE-58E983C7B16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12125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5CB5C-2916-460B-86B2-568079F56A7B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F8FBDA-0086-4D58-BB55-3EE2E95A7E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59616-9415-4E7F-A8A5-7F56D3A6072F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8FBDA-0086-4D58-BB55-3EE2E95A7E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51B24-9386-48FE-BE1A-9FCB2ACECBAE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8FBDA-0086-4D58-BB55-3EE2E95A7E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B6E0080-435D-4976-B762-160ADC6A847D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7F8FBDA-0086-4D58-BB55-3EE2E95A7E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5D6B0-7328-43A0-A346-8301A6D4AC7F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8FBDA-0086-4D58-BB55-3EE2E95A7E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123E9-FA1B-4113-9F81-32C750774CB4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8FBDA-0086-4D58-BB55-3EE2E95A7E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8FBDA-0086-4D58-BB55-3EE2E95A7E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B1E8-AC7B-4E87-A35A-39C38CE635E3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D3392-7667-4BEF-A9A3-542CB84C9427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8FBDA-0086-4D58-BB55-3EE2E95A7E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55D43-AF44-45AD-8280-0C9BC81297EA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F8FBDA-0086-4D58-BB55-3EE2E95A7E5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26C6ED1B-E8FE-4BB6-AE70-A5D30FDD3A70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7F8FBDA-0086-4D58-BB55-3EE2E95A7E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D8A0E-2D80-4F5B-9D42-A8B5D2A1E09C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F8FBDA-0086-4D58-BB55-3EE2E95A7E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E3C6425-9B1E-4F43-AA08-CB79425C649D}" type="datetime1">
              <a:rPr lang="tr-TR" smtClean="0"/>
              <a:pPr/>
              <a:t>30.09.2013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ZİYA FIRINCIOĞULLARI</a:t>
            </a:r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7F8FBDA-0086-4D58-BB55-3EE2E95A7E5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wipe dir="r"/>
  </p:transition>
  <p:hf sldNum="0" hd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500306"/>
            <a:ext cx="6400800" cy="3138494"/>
          </a:xfrm>
        </p:spPr>
        <p:txBody>
          <a:bodyPr/>
          <a:lstStyle/>
          <a:p>
            <a:r>
              <a:rPr lang="tr-TR" dirty="0" smtClean="0">
                <a:solidFill>
                  <a:srgbClr val="0070C0"/>
                </a:solidFill>
              </a:rPr>
              <a:t>1.Arkadaş seçerken nelere  dikkat edersiniz ? Neden ? Söyleyiniz.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1071569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CANIM ARKADAŞIM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  <p:sp>
        <p:nvSpPr>
          <p:cNvPr id="5" name="Yuvarlatılmış Dikdörtgen 4"/>
          <p:cNvSpPr/>
          <p:nvPr/>
        </p:nvSpPr>
        <p:spPr>
          <a:xfrm>
            <a:off x="3681412" y="332656"/>
            <a:ext cx="1781175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1100" u="sng" dirty="0" smtClean="0">
                <a:hlinkClick r:id="rId2"/>
              </a:rPr>
              <a:t>www.</a:t>
            </a:r>
            <a:r>
              <a:rPr lang="tr-TR" sz="1100" u="sng" dirty="0" err="1" smtClean="0">
                <a:hlinkClick r:id="rId2"/>
              </a:rPr>
              <a:t>sorubak</a:t>
            </a:r>
            <a:r>
              <a:rPr lang="tr-TR" sz="1100" u="sng" dirty="0" smtClean="0">
                <a:hlinkClick r:id="rId2"/>
              </a:rPr>
              <a:t>.com</a:t>
            </a:r>
            <a:endParaRPr lang="tr-TR" sz="1100" dirty="0">
              <a:effectLst/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785926"/>
            <a:ext cx="6400800" cy="4214842"/>
          </a:xfrm>
        </p:spPr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Sevimcimle sevinen,</a:t>
            </a:r>
            <a:br>
              <a:rPr lang="tr-TR" dirty="0" smtClean="0">
                <a:solidFill>
                  <a:srgbClr val="00B050"/>
                </a:solidFill>
              </a:rPr>
            </a:br>
            <a:r>
              <a:rPr lang="tr-TR" dirty="0" smtClean="0">
                <a:solidFill>
                  <a:srgbClr val="00B050"/>
                </a:solidFill>
              </a:rPr>
              <a:t>Üzüntümle üzülen,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Ben gülünce gülen,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Üzülünce ağlayan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Sırlarımı anlattığım,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Oyunlarımı paylaştığım,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Canım arkadaşım .</a:t>
            </a:r>
          </a:p>
          <a:p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71538" y="571480"/>
            <a:ext cx="7386662" cy="1285885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Canım Arkadaşım - Şiir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357562"/>
            <a:ext cx="6400800" cy="2281238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Arkadaşlarımızı Seçerken Şunlara Dikkat Etmeliyiz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1. </a:t>
            </a:r>
            <a:r>
              <a:rPr lang="tr-TR" dirty="0" smtClean="0">
                <a:solidFill>
                  <a:srgbClr val="0070C0"/>
                </a:solidFill>
              </a:rPr>
              <a:t>Doğru ve dürüst olması gerekir.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2814656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2.</a:t>
            </a:r>
            <a:r>
              <a:rPr lang="tr-TR" dirty="0" smtClean="0">
                <a:solidFill>
                  <a:srgbClr val="00B050"/>
                </a:solidFill>
              </a:rPr>
              <a:t>Doğruluk </a:t>
            </a:r>
            <a:r>
              <a:rPr lang="tr-TR" dirty="0" smtClean="0"/>
              <a:t>ve  </a:t>
            </a:r>
            <a:r>
              <a:rPr lang="tr-TR" dirty="0" smtClean="0">
                <a:solidFill>
                  <a:srgbClr val="00B0F0"/>
                </a:solidFill>
              </a:rPr>
              <a:t>dürüstlük</a:t>
            </a:r>
            <a:r>
              <a:rPr lang="tr-TR" dirty="0" smtClean="0"/>
              <a:t>  neden önemlidir  ? Söyleyiniz. 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1643050"/>
            <a:ext cx="6400800" cy="3995750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00B050"/>
                </a:solidFill>
              </a:rPr>
              <a:t>2. Verdiği sözü  tutması  lazım.</a:t>
            </a:r>
          </a:p>
          <a:p>
            <a:r>
              <a:rPr lang="tr-TR" dirty="0" smtClean="0">
                <a:solidFill>
                  <a:srgbClr val="00B0F0"/>
                </a:solidFill>
              </a:rPr>
              <a:t>3.Herkese  eşit davranmalı ve  yardım sever olmalıdır.</a:t>
            </a:r>
          </a:p>
          <a:p>
            <a:r>
              <a:rPr lang="tr-TR" dirty="0" smtClean="0">
                <a:solidFill>
                  <a:srgbClr val="FFC000"/>
                </a:solidFill>
              </a:rPr>
              <a:t>4.Büyüklerine saygılı ve küçüklerine  sevgili  olmalıdır.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5.Her zaman  nazik davranmalıdır.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6. Her zaman adil olmalı ve sır saklamalıdır.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928693"/>
          </a:xfrm>
        </p:spPr>
        <p:txBody>
          <a:bodyPr/>
          <a:lstStyle/>
          <a:p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928934"/>
            <a:ext cx="6400800" cy="2709866"/>
          </a:xfrm>
        </p:spPr>
        <p:txBody>
          <a:bodyPr/>
          <a:lstStyle/>
          <a:p>
            <a:r>
              <a:rPr lang="tr-TR" dirty="0" smtClean="0">
                <a:solidFill>
                  <a:srgbClr val="00B0F0"/>
                </a:solidFill>
              </a:rPr>
              <a:t>“ Arkadaşını  söyle sana  kim olduğunu söyleyeyim.”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1857388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ATASÖZÜ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000372"/>
            <a:ext cx="6400800" cy="2638428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1.</a:t>
            </a:r>
            <a:r>
              <a:rPr lang="tr-TR" dirty="0" smtClean="0">
                <a:solidFill>
                  <a:srgbClr val="0070C0"/>
                </a:solidFill>
              </a:rPr>
              <a:t>Arkadaş seçerken nelere  dikkat edersiniz ? Neden ? </a:t>
            </a:r>
            <a:r>
              <a:rPr lang="tr-TR" dirty="0" smtClean="0">
                <a:solidFill>
                  <a:schemeClr val="tx1"/>
                </a:solidFill>
              </a:rPr>
              <a:t>5- 7 cümle ile defterinize  yazınız</a:t>
            </a:r>
            <a:r>
              <a:rPr lang="tr-TR" dirty="0" smtClean="0">
                <a:solidFill>
                  <a:schemeClr val="tx1"/>
                </a:solidFill>
              </a:rPr>
              <a:t>.</a:t>
            </a:r>
          </a:p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smtClean="0">
                <a:hlinkClick r:id="rId2"/>
              </a:rPr>
              <a:t>.com</a:t>
            </a:r>
            <a:endParaRPr lang="tr-TR" dirty="0" smtClean="0">
              <a:solidFill>
                <a:schemeClr val="tx1"/>
              </a:solidFill>
            </a:endParaRPr>
          </a:p>
          <a:p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1714511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Değerlendirme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ZİYA FIRINCIOĞULLARI</a:t>
            </a:r>
            <a:endParaRPr lang="tr-TR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59</TotalTime>
  <Words>117</Words>
  <Application>Microsoft Office PowerPoint</Application>
  <PresentationFormat>Ekran Gösterisi 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Kağıt</vt:lpstr>
      <vt:lpstr>CANIM ARKADAŞIM </vt:lpstr>
      <vt:lpstr>Canım Arkadaşım - Şiir</vt:lpstr>
      <vt:lpstr>2.Doğruluk ve  dürüstlük  neden önemlidir  ? Söyleyiniz. </vt:lpstr>
      <vt:lpstr>-</vt:lpstr>
      <vt:lpstr>ATASÖZÜ</vt:lpstr>
      <vt:lpstr>Değerlendirme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ZIYA68</dc:creator>
  <cp:keywords>www.sorubak.com</cp:keywords>
  <dc:description>www.sorubak.com</dc:description>
  <cp:lastModifiedBy>Dogan</cp:lastModifiedBy>
  <cp:revision>www.sorubak.com</cp:revision>
  <dcterms:created xsi:type="dcterms:W3CDTF">2013-09-24T10:02:46Z</dcterms:created>
  <dcterms:modified xsi:type="dcterms:W3CDTF">2013-09-30T08:58:38Z</dcterms:modified>
  <cp:category>www.sorubak.com</cp:category>
</cp:coreProperties>
</file>