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F6B1A-4CC2-48E5-B873-CB06C1360A7C}" type="datetimeFigureOut">
              <a:rPr lang="tr-TR" smtClean="0"/>
              <a:pPr/>
              <a:t>30.09.2013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A73F6-714E-4900-B89A-3FAC86A6AF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6741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F9E2C-7369-45CC-8247-F0DD98122E80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E2FA2-8B0B-4552-B6A1-6806021BB418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F946-A67C-4BF1-89D8-0E37D3C79296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FF7B455-0F91-480A-B49F-6972C184E829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9A09-C069-45B7-8D9E-871C9061E1E7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B982F-89A5-479A-BE1B-B3057CE1BEA1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4B2DC-72B3-425E-BB4A-BF35D23CE8B6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A9D19-1603-42BB-94C1-AB6E9090292D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DF349-167E-4887-86F3-4DAD0A55D428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679A650-D868-47EA-866E-C4A47786A1E2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20C-ACA9-4D1E-ACB8-1CAB34D7F7B7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FCF7A8A-E990-416C-9353-42E87B72AB58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38B24F3-A21E-4BFF-8308-1EE26BC366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</a:t>
            </a:r>
            <a:r>
              <a:rPr lang="tr-TR" dirty="0" smtClean="0">
                <a:solidFill>
                  <a:srgbClr val="00B0F0"/>
                </a:solidFill>
              </a:rPr>
              <a:t>Sınıfımızdaki arkadaşlarımızla  benzerlikleriniz  veya   farklılıklarınız nelerdir  ? Söyleyiniz.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BENZERLİKLERİMİZ ,FARKLILIKLARIMIZ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5" name="Yuvarlatılmış Dikdörtgen 4"/>
          <p:cNvSpPr/>
          <p:nvPr/>
        </p:nvSpPr>
        <p:spPr>
          <a:xfrm>
            <a:off x="3652688" y="332656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2"/>
              </a:rPr>
              <a:t>www.</a:t>
            </a:r>
            <a:r>
              <a:rPr lang="tr-TR" sz="1100" u="sng" dirty="0" err="1" smtClean="0">
                <a:hlinkClick r:id="rId2"/>
              </a:rPr>
              <a:t>sorubak</a:t>
            </a:r>
            <a:r>
              <a:rPr lang="tr-TR" sz="1100" u="sng" dirty="0" smtClean="0">
                <a:hlinkClick r:id="rId2"/>
              </a:rPr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Her  birey , </a:t>
            </a:r>
            <a:r>
              <a:rPr lang="tr-TR" dirty="0" smtClean="0">
                <a:solidFill>
                  <a:srgbClr val="FF0000"/>
                </a:solidFill>
              </a:rPr>
              <a:t>fiziksel </a:t>
            </a:r>
            <a:r>
              <a:rPr lang="tr-TR" dirty="0" smtClean="0">
                <a:solidFill>
                  <a:schemeClr val="tx1"/>
                </a:solidFill>
              </a:rPr>
              <a:t>ve  </a:t>
            </a:r>
            <a:r>
              <a:rPr lang="tr-TR" dirty="0" smtClean="0">
                <a:solidFill>
                  <a:srgbClr val="FF0000"/>
                </a:solidFill>
              </a:rPr>
              <a:t>kişisel  özellikleriyle  </a:t>
            </a:r>
            <a:r>
              <a:rPr lang="tr-TR" dirty="0" smtClean="0">
                <a:solidFill>
                  <a:srgbClr val="00B0F0"/>
                </a:solidFill>
              </a:rPr>
              <a:t>benzerlik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smtClean="0">
                <a:solidFill>
                  <a:schemeClr val="tx1"/>
                </a:solidFill>
              </a:rPr>
              <a:t>veya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00B0F0"/>
                </a:solidFill>
              </a:rPr>
              <a:t>farklılıklar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gösterir.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Fiziksel  Özellikler :  </a:t>
            </a:r>
            <a:r>
              <a:rPr lang="tr-TR" dirty="0" smtClean="0">
                <a:solidFill>
                  <a:srgbClr val="00B050"/>
                </a:solidFill>
              </a:rPr>
              <a:t>cinsiyetimiz , boyumuz, kilomuz, ten rengimiz, saç ve göz rengimiz  gibi özelliklere  </a:t>
            </a:r>
            <a:r>
              <a:rPr lang="tr-TR" dirty="0" smtClean="0">
                <a:solidFill>
                  <a:srgbClr val="C00000"/>
                </a:solidFill>
              </a:rPr>
              <a:t>fiziksel  özellikler  denir.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785817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gibi  özelliklere  </a:t>
            </a:r>
            <a:r>
              <a:rPr lang="tr-TR" dirty="0" smtClean="0">
                <a:solidFill>
                  <a:srgbClr val="FF0000"/>
                </a:solidFill>
              </a:rPr>
              <a:t>kişisel özellikler 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Her  insanın ; </a:t>
            </a:r>
            <a:r>
              <a:rPr lang="tr-TR" dirty="0" smtClean="0">
                <a:solidFill>
                  <a:srgbClr val="00B0F0"/>
                </a:solidFill>
              </a:rPr>
              <a:t>fiziksel ve  kişisel özellikleri , </a:t>
            </a:r>
            <a:r>
              <a:rPr lang="tr-TR" dirty="0" smtClean="0">
                <a:solidFill>
                  <a:srgbClr val="FF0000"/>
                </a:solidFill>
              </a:rPr>
              <a:t>ilgileri,</a:t>
            </a:r>
            <a:r>
              <a:rPr lang="tr-TR" dirty="0" smtClean="0">
                <a:solidFill>
                  <a:srgbClr val="00B0F0"/>
                </a:solidFill>
              </a:rPr>
              <a:t>  </a:t>
            </a:r>
            <a:r>
              <a:rPr lang="tr-TR" dirty="0" smtClean="0">
                <a:solidFill>
                  <a:srgbClr val="FFC000"/>
                </a:solidFill>
              </a:rPr>
              <a:t>duygu ve düşünceleri</a:t>
            </a:r>
            <a:r>
              <a:rPr lang="tr-TR" dirty="0" smtClean="0">
                <a:solidFill>
                  <a:srgbClr val="00B0F0"/>
                </a:solidFill>
              </a:rPr>
              <a:t> , </a:t>
            </a:r>
            <a:r>
              <a:rPr lang="tr-TR" dirty="0" smtClean="0">
                <a:solidFill>
                  <a:schemeClr val="tx1"/>
                </a:solidFill>
              </a:rPr>
              <a:t>zeka ve yetenekleri  </a:t>
            </a:r>
            <a:r>
              <a:rPr lang="tr-TR" dirty="0" smtClean="0">
                <a:solidFill>
                  <a:srgbClr val="00B050"/>
                </a:solidFill>
              </a:rPr>
              <a:t>farklıdır.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071701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Kişisel  Özelliklerimiz : </a:t>
            </a:r>
            <a:r>
              <a:rPr lang="tr-TR" dirty="0" smtClean="0"/>
              <a:t>yeteneklerimiz ,  ilgimiz, duygu ve düşüncelerimiz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00800" cy="2638428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Bazıları  ; açık veya koyu tenli olabilir.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Bazıları  da fiziksel veya zihinsel engelli olabilir.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785949"/>
          </a:xfrm>
        </p:spPr>
        <p:txBody>
          <a:bodyPr/>
          <a:lstStyle/>
          <a:p>
            <a:r>
              <a:rPr lang="tr-TR" dirty="0" smtClean="0"/>
              <a:t>Bazı  insanlar ; zayıf veya şişman olabilir.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Farklılıklarımızı  doğal olduğunu bilmeliyiz.</a:t>
            </a:r>
            <a:r>
              <a:rPr lang="tr-TR" dirty="0" smtClean="0">
                <a:solidFill>
                  <a:srgbClr val="00B0F0"/>
                </a:solidFill>
              </a:rPr>
              <a:t>Arkadaşlarımızla  olan  bu farklılıklara her zaman  saygılı ve hoşgörülü  olmalıyız.</a:t>
            </a:r>
          </a:p>
          <a:p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071701"/>
          </a:xfrm>
        </p:spPr>
        <p:txBody>
          <a:bodyPr/>
          <a:lstStyle/>
          <a:p>
            <a:r>
              <a:rPr lang="tr-TR" dirty="0" smtClean="0"/>
              <a:t>Görüldüğü gibi ; arkadaşlarımızla olan  benzerlik veya 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“ Kusursuz dost arayanlar  dostsuz  kalır.”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785949"/>
          </a:xfrm>
        </p:spPr>
        <p:txBody>
          <a:bodyPr/>
          <a:lstStyle/>
          <a:p>
            <a:r>
              <a:rPr lang="tr-TR" dirty="0" smtClean="0"/>
              <a:t>Unutmayalım  ki 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6400800" cy="313849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</a:t>
            </a:r>
            <a:r>
              <a:rPr lang="tr-TR" dirty="0" smtClean="0">
                <a:solidFill>
                  <a:srgbClr val="FFC000"/>
                </a:solidFill>
              </a:rPr>
              <a:t>Sınıfımızdaki arkadaşlarımızla  benzerlikleriniz  veya   farklılıklarınız nelerdir  ? 5- 7 cümle ile defterinize yazınız</a:t>
            </a:r>
            <a:r>
              <a:rPr lang="tr-TR" dirty="0" smtClean="0">
                <a:solidFill>
                  <a:srgbClr val="FFC000"/>
                </a:solidFill>
              </a:rPr>
              <a:t>.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 smtClean="0">
              <a:solidFill>
                <a:srgbClr val="FFC000"/>
              </a:solidFill>
            </a:endParaRPr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00013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Değerlendirme  Sorusu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45</TotalTime>
  <Words>168</Words>
  <Application>Microsoft Office PowerPoint</Application>
  <PresentationFormat>Ekran Gösterisi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Kağıt</vt:lpstr>
      <vt:lpstr>BENZERLİKLERİMİZ ,FARKLILIKLARIMIZ</vt:lpstr>
      <vt:lpstr>-</vt:lpstr>
      <vt:lpstr>Kişisel  Özelliklerimiz : yeteneklerimiz ,  ilgimiz, duygu ve düşüncelerimiz</vt:lpstr>
      <vt:lpstr>Bazı  insanlar ; zayıf veya şişman olabilir.</vt:lpstr>
      <vt:lpstr>Görüldüğü gibi ; arkadaşlarımızla olan  benzerlik veya </vt:lpstr>
      <vt:lpstr>Unutmayalım  ki </vt:lpstr>
      <vt:lpstr>Değerlendirme  Sorusu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Dogan</cp:lastModifiedBy>
  <cp:revision>www.sorubak.com</cp:revision>
  <dcterms:created xsi:type="dcterms:W3CDTF">2013-09-23T09:58:05Z</dcterms:created>
  <dcterms:modified xsi:type="dcterms:W3CDTF">2013-09-30T08:58:11Z</dcterms:modified>
  <cp:category>www.sorubak.com</cp:category>
</cp:coreProperties>
</file>