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80" r:id="rId5"/>
    <p:sldId id="285" r:id="rId6"/>
    <p:sldId id="279" r:id="rId7"/>
    <p:sldId id="308" r:id="rId8"/>
    <p:sldId id="278" r:id="rId9"/>
    <p:sldId id="307" r:id="rId10"/>
    <p:sldId id="277" r:id="rId11"/>
    <p:sldId id="306" r:id="rId12"/>
    <p:sldId id="276" r:id="rId13"/>
    <p:sldId id="305" r:id="rId14"/>
    <p:sldId id="275" r:id="rId15"/>
    <p:sldId id="304" r:id="rId16"/>
    <p:sldId id="274" r:id="rId17"/>
    <p:sldId id="303" r:id="rId18"/>
    <p:sldId id="273" r:id="rId19"/>
    <p:sldId id="302" r:id="rId20"/>
    <p:sldId id="272" r:id="rId21"/>
    <p:sldId id="301" r:id="rId22"/>
    <p:sldId id="271" r:id="rId23"/>
    <p:sldId id="320" r:id="rId24"/>
    <p:sldId id="270" r:id="rId25"/>
    <p:sldId id="299" r:id="rId26"/>
    <p:sldId id="269" r:id="rId27"/>
    <p:sldId id="310" r:id="rId28"/>
    <p:sldId id="268" r:id="rId29"/>
    <p:sldId id="311" r:id="rId30"/>
    <p:sldId id="267" r:id="rId31"/>
    <p:sldId id="312" r:id="rId32"/>
    <p:sldId id="266" r:id="rId33"/>
    <p:sldId id="313" r:id="rId34"/>
    <p:sldId id="265" r:id="rId35"/>
    <p:sldId id="314" r:id="rId36"/>
    <p:sldId id="264" r:id="rId37"/>
    <p:sldId id="315" r:id="rId38"/>
    <p:sldId id="263" r:id="rId39"/>
    <p:sldId id="316" r:id="rId40"/>
    <p:sldId id="262" r:id="rId41"/>
    <p:sldId id="317" r:id="rId42"/>
    <p:sldId id="284" r:id="rId43"/>
    <p:sldId id="318" r:id="rId44"/>
    <p:sldId id="283" r:id="rId45"/>
    <p:sldId id="319" r:id="rId46"/>
    <p:sldId id="282" r:id="rId47"/>
    <p:sldId id="300" r:id="rId48"/>
    <p:sldId id="281" r:id="rId49"/>
    <p:sldId id="321" r:id="rId50"/>
    <p:sldId id="309" r:id="rId5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15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23.05.2013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 PROBLEMLERİ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www.</a:t>
            </a:r>
            <a:r>
              <a:rPr lang="tr-TR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sorubak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.com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Çevresi </a:t>
            </a:r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 m </a:t>
            </a:r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karenin alanı kaç m karedir?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3353340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bir kenar uzunluğunu bulur, bölümü kendisi ile çarparız.</a:t>
            </a:r>
          </a:p>
        </p:txBody>
      </p:sp>
    </p:spTree>
    <p:extLst>
      <p:ext uri="{BB962C8B-B14F-4D97-AF65-F5344CB8AC3E}">
        <p14:creationId xmlns:p14="http://schemas.microsoft.com/office/powerpoint/2010/main" xmlns="" val="1473497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5807" y="1340768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 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 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19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01008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 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19 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361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5373216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4434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Çevresi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344 m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 uzun kenarı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 m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 şeklindeki tarlanın bir kısa kenarı karenin bir kenarına eşittir. Karenin alanı kaç m karedir?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0080" y="386104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Dikdörtgenin bir kısa kenarını bulur, bir kısa kenarı kendisi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1251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0966" y="69269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192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71669" y="1988840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344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152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966" y="3167957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966" y="4368286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76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5776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6510" y="5691725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8943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Çevresi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444 m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 uzun kenarı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126 m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 şeklindeki tarlanın bir kısa kenarı karenin çevresine eşittir. Karenin alanı kaç m karedir?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3627026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Dikdörtgenin bir kısa kenarını bulur, bir kısa kenarı kendisi ile çarparız.</a:t>
            </a:r>
          </a:p>
        </p:txBody>
      </p:sp>
    </p:spTree>
    <p:extLst>
      <p:ext uri="{BB962C8B-B14F-4D97-AF65-F5344CB8AC3E}">
        <p14:creationId xmlns:p14="http://schemas.microsoft.com/office/powerpoint/2010/main" xmlns="" val="2676083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4429" y="886073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126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252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086402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444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252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192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3429000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96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7504" y="4797152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96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9216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587727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3740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Bir kenar uzunluğu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69 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 şeklindeki bir arsanın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karesi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liradan satılıyor. Bu arsanın tamamı kaç liradan satılmıştır?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0080" y="4562837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alanını bulup alanı bir metre kare fiyatı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1731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4429" y="886073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69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69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4761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2973" y="2908647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4761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38088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5008" y="4108976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6599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Çevresinin yarısı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 m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karenin alanı kaç m karedir?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3353340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çevresini bulup, bir kenar uzunluğunu hesaplarız. Bir kenar uzunluğunu kendisi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7832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4429" y="886073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152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2973" y="2281067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152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429" y="37170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38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1444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9586" y="4881193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1213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 uzunluğu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 olan karenin alanı kaç m karedir?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3353340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alanı bir kenar uzunluğunun kendisi ile çarpımına eşittir.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Çevresinin çeyreği 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 cm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karenin alanı kaç cm karedir?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073028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Çevresinin çeyreği aynı zamanda karenin bir kenar uzunluğudur. Bir kenar uzunluğunu kendisi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0720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8776" y="1988840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19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361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883695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0572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 kısa kenarı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 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 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bir dikdörtgenin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karenin çevresine eşittir. Bu karenin alanı kaç m karedir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4057233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Dikdörtgenin çevresi bulup dörde böleriz. Bölümü kendisi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3619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4429" y="886073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66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9194" y="1772816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7416" y="2780928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66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164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4191" y="3747589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164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0884" y="4771850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41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1681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82419" y="587727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6952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 m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 şeklindeki kumaş bir m karelere bölünüyor. Bir m karesi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liradan satılıyor. Tamamı satıldığında kaç lira kazanılmış olur?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5163" y="4365104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alanını buluruz, alanı bir metre kare fiyatı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6961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4429" y="886073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49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2401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52936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2401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16807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004048" y="4128527"/>
            <a:ext cx="42484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2581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</a:t>
            </a:r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 m </a:t>
            </a:r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karenin alanı kaç m karedir?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3353340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bir kenar uzunluğunu bulup, kenarı kendisi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7118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0890" y="335699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48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2304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5008" y="566124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4141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sv-S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Çevre uzunluğu </a:t>
            </a:r>
            <a:r>
              <a:rPr lang="sv-S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296</a:t>
            </a:r>
            <a:r>
              <a:rPr lang="sv-S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 olan karenin alanı kaç m karedir?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3353340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bir kenar uzunluğunu bulup, kenarı kendisi ile çarparız.</a:t>
            </a:r>
          </a:p>
        </p:txBody>
      </p:sp>
    </p:spTree>
    <p:extLst>
      <p:ext uri="{BB962C8B-B14F-4D97-AF65-F5344CB8AC3E}">
        <p14:creationId xmlns:p14="http://schemas.microsoft.com/office/powerpoint/2010/main" xmlns="" val="2333742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4429" y="886073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296 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 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74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21297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74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5476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6511" y="486916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0400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844824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49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2401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3528" y="32849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0908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Bir kenar uzunluğu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 cm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bir karenin alanı kaç cm karedir?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933056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alanı bir kenar uzunluğunun kendisi ile çarpımına eşittir.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8374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988840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49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2401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5536" y="364502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7366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Bir kenar uzunluğu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 m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karenin alanı kaç m karedir?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3353340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alanı bir kenar uzunluğunun kendisi ile çarpımına eşittir.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184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4117" y="220951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89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7921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37170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1713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Çevresi </a:t>
            </a:r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348 m </a:t>
            </a:r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karenin alanı kaç m karedir?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3353340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bir kenar uzunluğunu bulup, kenarı kendisi ile çarparız.</a:t>
            </a:r>
          </a:p>
        </p:txBody>
      </p:sp>
    </p:spTree>
    <p:extLst>
      <p:ext uri="{BB962C8B-B14F-4D97-AF65-F5344CB8AC3E}">
        <p14:creationId xmlns:p14="http://schemas.microsoft.com/office/powerpoint/2010/main" xmlns="" val="1584210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5807" y="1340768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348 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 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87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01008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87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87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7569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5373216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2675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Çevresi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334 m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 uzun kenarı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94 m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 şeklindeki tarlanın bir kısa kenarı karenin bir kenarına eşittir. Karenin alanı kaç m karedir?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3933056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Dikdörtgenin bir kısa kenarını bulur, bir kısa kenarı kendisi ile çarparız.</a:t>
            </a:r>
          </a:p>
        </p:txBody>
      </p:sp>
    </p:spTree>
    <p:extLst>
      <p:ext uri="{BB962C8B-B14F-4D97-AF65-F5344CB8AC3E}">
        <p14:creationId xmlns:p14="http://schemas.microsoft.com/office/powerpoint/2010/main" xmlns="" val="1591857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0966" y="69269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94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188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71669" y="1988840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344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156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966" y="3167957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156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966" y="4368286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78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6084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6510" y="5691725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4326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Çevresi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482 m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 uzun kenarı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145 m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 şeklindeki tarlanın bir kısa kenarı karenin çevresine eşittir. Karenin alanı kaç m karedir?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501008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Dikdörtgenin bir kısa kenarını bulur, 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bölümü dörde böler, bölümü kendisi ile çarparız.</a:t>
            </a:r>
            <a:endParaRPr lang="tr-TR" sz="4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9050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155" y="764704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145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290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1700808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290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192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708920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96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0155" y="3717032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:4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5807" y="4725144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24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672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15008" y="587727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1120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sv-S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Çevre uzunluğu </a:t>
            </a:r>
            <a:r>
              <a:rPr lang="sv-S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</a:t>
            </a:r>
            <a:r>
              <a:rPr lang="sv-S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 olan karenin alanı kaç m karedir?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3353340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bir kenar uzunluğunu bulur, bölümü kendisi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4695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 uzunluğu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 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 şeklindeki bir arsanın bir m karesi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liradan satılıyor. Bu arsanın tamamı kaç liradan satılmıştır?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4365104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alanını bulup, alanı bir metre kare fiyatı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9705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4429" y="886073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39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1521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2973" y="2908647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1521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9126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5008" y="4108976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6430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Çevresinin yarısı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 m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karenin alanı kaç m karedir?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3353340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çevresini bulup, bir kenar uzunluğunu hesaplarız. Bir kenar uzunluğunu kendisi ile çarparız.</a:t>
            </a:r>
          </a:p>
        </p:txBody>
      </p:sp>
    </p:spTree>
    <p:extLst>
      <p:ext uri="{BB962C8B-B14F-4D97-AF65-F5344CB8AC3E}">
        <p14:creationId xmlns:p14="http://schemas.microsoft.com/office/powerpoint/2010/main" xmlns="" val="1956224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4429" y="886073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156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2973" y="2281067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156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429" y="37170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39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1521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9586" y="4881193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4260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Çevresinin çeyreği  24 cm olan karenin alanı kaç cm karedir?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9194" y="3073028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Çevresinin çeyreği aynı zamanda karenin bir kenar uzunluğudur. Bir kenar uzunluğunu kendisi ile çarparız.</a:t>
            </a:r>
          </a:p>
        </p:txBody>
      </p:sp>
    </p:spTree>
    <p:extLst>
      <p:ext uri="{BB962C8B-B14F-4D97-AF65-F5344CB8AC3E}">
        <p14:creationId xmlns:p14="http://schemas.microsoft.com/office/powerpoint/2010/main" xmlns="" val="3343038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8776" y="1988840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24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576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883695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2201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 kısa kenarı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 m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 m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bir dikdörtgenin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karenin çevresine eşittir. Bu karenin alanı kaç m karedir?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386104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Dikdörtgenin çevresi bulup dörde böleriz. Bölümü kendisi ile çarparız.</a:t>
            </a:r>
          </a:p>
        </p:txBody>
      </p:sp>
    </p:spTree>
    <p:extLst>
      <p:ext uri="{BB962C8B-B14F-4D97-AF65-F5344CB8AC3E}">
        <p14:creationId xmlns:p14="http://schemas.microsoft.com/office/powerpoint/2010/main" xmlns="" val="159072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4429" y="886073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9194" y="1772816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7416" y="2780928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96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168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4191" y="3747589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168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0884" y="4771850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42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1764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82419" y="587727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9545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 m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 şeklindeki kumaş bir m karelere bölünüyor. Bir m karesi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liradan satılıyor. Tamamı satıldığında kaç lira kazanılmış olur?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3933056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alanını buluruz, alanı bir metre kare fiyatı ile çarparız.</a:t>
            </a:r>
          </a:p>
        </p:txBody>
      </p:sp>
    </p:spTree>
    <p:extLst>
      <p:ext uri="{BB962C8B-B14F-4D97-AF65-F5344CB8AC3E}">
        <p14:creationId xmlns:p14="http://schemas.microsoft.com/office/powerpoint/2010/main" xmlns="" val="3296485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4429" y="886073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29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841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52936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841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8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6728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004048" y="4128527"/>
            <a:ext cx="42484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188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4429" y="886073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 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 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24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21297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24 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576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6511" y="486916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769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 PROBLEMLERİ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www.</a:t>
            </a:r>
            <a:r>
              <a:rPr lang="tr-TR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sorubak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.com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1035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Bir kenar uzunluğu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88 cm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bir karenin alanı kaç cm karedir?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933056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alanı bir kenar uzunluğunun kendisi ile çarpımına eşittir.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8695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988840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88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88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7744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5536" y="364502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433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Bir kenar uzunluğu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 m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karenin alanı kaç m karedir?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002" y="3353340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alanı bir kenar uzunluğunun kendisi ile çarpımına eşittir.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1795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4117" y="220951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74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5476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37170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kare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243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951</Words>
  <Application>Microsoft Office PowerPoint</Application>
  <PresentationFormat>Ekran Gösterisi (4:3)</PresentationFormat>
  <Paragraphs>187</Paragraphs>
  <Slides>50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50</vt:i4>
      </vt:variant>
    </vt:vector>
  </HeadingPairs>
  <TitlesOfParts>
    <vt:vector size="5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20</cp:revision>
  <dcterms:created xsi:type="dcterms:W3CDTF">2013-01-19T06:45:43Z</dcterms:created>
  <dcterms:modified xsi:type="dcterms:W3CDTF">2013-05-23T13:18:22Z</dcterms:modified>
  <cp:category>www.sorubak.com</cp:category>
</cp:coreProperties>
</file>