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3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3A844B-B307-46BE-9FFC-22F14739B49F}" type="datetimeFigureOut">
              <a:rPr lang="tr-TR" smtClean="0"/>
              <a:pPr/>
              <a:t>09.04.2013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828A31-5334-40F9-8B81-B6B48BCD7B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57473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AE72E-409E-4E99-9EA0-F940D80E65CB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F8D0A-D479-4F42-8EF8-EEDFD76C2F28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A290-61AD-45D1-A455-951D1F5595BA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24C2F-DACF-4B23-8347-236D06849356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03EC-A01C-4B85-AD76-F3FDE84C107D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81EF7-F973-43C9-839C-B9E3A69D44C7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8D1C-D907-47E0-B261-381AC371F464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9DF09-125D-4BD0-9758-76069F95C82D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B943-4DBE-4BB9-93CB-DEC0609B1795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617EC-B85E-46B5-9C8C-26D656A5EBE6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F8D71-4004-4249-8923-A4D8C3F2F1FB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0CF4BA-3F2C-468F-9E44-6A927802F6B6}" type="datetime1">
              <a:rPr lang="tr-TR" smtClean="0"/>
              <a:pPr/>
              <a:t>09.04.2013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PARALARIMIZ</a:t>
            </a:r>
            <a:br>
              <a:rPr lang="tr-TR" dirty="0" smtClean="0"/>
            </a:br>
            <a:r>
              <a:rPr lang="tr-TR" dirty="0" smtClean="0"/>
              <a:t>3.SINIF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MATEMATİK</a:t>
            </a:r>
          </a:p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 smtClean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200LİRA-200TL-TÜRK LİRASI</a:t>
            </a:r>
            <a:endParaRPr lang="tr-TR" dirty="0"/>
          </a:p>
        </p:txBody>
      </p:sp>
      <p:pic>
        <p:nvPicPr>
          <p:cNvPr id="3" name="2 Resim" descr="200t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8512" y="2505075"/>
            <a:ext cx="2466975" cy="1847850"/>
          </a:xfrm>
          <a:prstGeom prst="rect">
            <a:avLst/>
          </a:prstGeom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10KURUŞ-10KR-TÜRK LİRASI</a:t>
            </a:r>
            <a:endParaRPr lang="tr-TR" dirty="0"/>
          </a:p>
        </p:txBody>
      </p:sp>
      <p:pic>
        <p:nvPicPr>
          <p:cNvPr id="3" name="2 Resim" descr="10 k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71850" y="2838450"/>
            <a:ext cx="2400300" cy="1181100"/>
          </a:xfrm>
          <a:prstGeom prst="rect">
            <a:avLst/>
          </a:prstGeom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50KURUŞ-50KR-TÜRK LİRASI</a:t>
            </a:r>
            <a:endParaRPr lang="tr-TR" dirty="0"/>
          </a:p>
        </p:txBody>
      </p:sp>
      <p:pic>
        <p:nvPicPr>
          <p:cNvPr id="3" name="2 Resim" descr="50k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67050" y="2671762"/>
            <a:ext cx="3009900" cy="15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1LİRA-1TL-TÜRK LİRASI</a:t>
            </a:r>
            <a:endParaRPr lang="tr-TR" dirty="0"/>
          </a:p>
        </p:txBody>
      </p:sp>
      <p:pic>
        <p:nvPicPr>
          <p:cNvPr id="3" name="2 Resim" descr="1t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33712" y="2686050"/>
            <a:ext cx="3076575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5LİRA-5TL-TÜRK LİRASI</a:t>
            </a:r>
            <a:endParaRPr lang="tr-TR" dirty="0"/>
          </a:p>
        </p:txBody>
      </p:sp>
      <p:pic>
        <p:nvPicPr>
          <p:cNvPr id="3" name="2 Resim" descr="5t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5200" y="2357437"/>
            <a:ext cx="2133600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10LİRA-10TL-TÜRK LİRASI</a:t>
            </a:r>
            <a:endParaRPr lang="tr-TR" dirty="0"/>
          </a:p>
        </p:txBody>
      </p:sp>
      <p:pic>
        <p:nvPicPr>
          <p:cNvPr id="3" name="2 Resim" descr="10t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76625" y="2386012"/>
            <a:ext cx="2190750" cy="208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20LİRA-20TL-TÜRK LİRASI</a:t>
            </a:r>
            <a:endParaRPr lang="tr-TR" dirty="0"/>
          </a:p>
        </p:txBody>
      </p:sp>
      <p:pic>
        <p:nvPicPr>
          <p:cNvPr id="3" name="2 Resim" descr="20t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0912" y="2371725"/>
            <a:ext cx="216217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50LİRA-50TL-TÜRK LİRASI</a:t>
            </a:r>
            <a:endParaRPr lang="tr-TR" dirty="0"/>
          </a:p>
        </p:txBody>
      </p:sp>
      <p:pic>
        <p:nvPicPr>
          <p:cNvPr id="3" name="2 Resim" descr="50t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71862" y="2390775"/>
            <a:ext cx="2200275" cy="20764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100LİRA-100TL-TÜRK LİRASI</a:t>
            </a:r>
            <a:endParaRPr lang="tr-TR" dirty="0"/>
          </a:p>
        </p:txBody>
      </p:sp>
      <p:pic>
        <p:nvPicPr>
          <p:cNvPr id="3" name="2 Resim" descr="100t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81387" y="2381250"/>
            <a:ext cx="2181225" cy="2095500"/>
          </a:xfrm>
          <a:prstGeom prst="rect">
            <a:avLst/>
          </a:prstGeom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25</Words>
  <Application>Microsoft Office PowerPoint</Application>
  <PresentationFormat>Ekran Gösterisi (4:3)</PresentationFormat>
  <Paragraphs>16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PARALARIMIZ 3.SINIF</vt:lpstr>
      <vt:lpstr>10KURUŞ-10KR-TÜRK LİRASI</vt:lpstr>
      <vt:lpstr>50KURUŞ-50KR-TÜRK LİRASI</vt:lpstr>
      <vt:lpstr>1LİRA-1TL-TÜRK LİRASI</vt:lpstr>
      <vt:lpstr>5LİRA-5TL-TÜRK LİRASI</vt:lpstr>
      <vt:lpstr>10LİRA-10TL-TÜRK LİRASI</vt:lpstr>
      <vt:lpstr>20LİRA-20TL-TÜRK LİRASI</vt:lpstr>
      <vt:lpstr>50LİRA-50TL-TÜRK LİRASI</vt:lpstr>
      <vt:lpstr>100LİRA-100TL-TÜRK LİRASI</vt:lpstr>
      <vt:lpstr>200LİRA-200TL-TÜRK LİRASI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Tunahan</dc:creator>
  <cp:keywords>www.sorubak.com</cp:keywords>
  <dc:description>www.sorubak.com</dc:description>
  <cp:lastModifiedBy>Dogan</cp:lastModifiedBy>
  <cp:revision>www.sorubak.com</cp:revision>
  <dcterms:created xsi:type="dcterms:W3CDTF">2013-04-07T18:37:22Z</dcterms:created>
  <dcterms:modified xsi:type="dcterms:W3CDTF">2013-04-09T12:08:53Z</dcterms:modified>
  <cp:category>www.sorubak.com</cp:category>
  <cp:version>www.sorubak.com</cp:version>
</cp:coreProperties>
</file>