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60"/>
  </p:normalViewPr>
  <p:slideViewPr>
    <p:cSldViewPr>
      <p:cViewPr varScale="1">
        <p:scale>
          <a:sx n="74" d="100"/>
          <a:sy n="74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8EB7D-E8F5-4E71-92CD-6CFF260CDF75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DAB88-BF8A-4245-AC3E-2160FEB3184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44496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0467C-89B2-42AE-ADC0-101837D46C1C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6D41F-61A0-4364-BF7A-ABE9073DF00A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E9C0A-E5D6-42AF-91D7-3F458A8CBF1B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1F34D-DC88-473A-9733-B77B1DA8CA3D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FAACF-CF26-47A7-AE33-7C196E963936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415DE-EE4E-4B3F-A1A9-67508449B0BD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57481-C6BC-4D9F-98C7-12C3EF53CB06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97809-DE6E-4E77-A42D-687828BA1950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8E529-9518-4F81-A083-1F1540AEBA35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25E83-ED01-430F-9A99-3E7E934A1C8C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A99B0-5055-40BC-8799-6FFB6255652C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E87D9BA-DE10-4387-917E-F1A19524443C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87045" y="0"/>
            <a:ext cx="4143404" cy="2857496"/>
          </a:xfrm>
          <a:solidFill>
            <a:srgbClr val="FF0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Hayat bilgisi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sorularI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tr-TR" dirty="0"/>
          </a:p>
        </p:txBody>
      </p:sp>
      <p:sp>
        <p:nvSpPr>
          <p:cNvPr id="5" name="4 5-Nokta Yıldız"/>
          <p:cNvSpPr/>
          <p:nvPr/>
        </p:nvSpPr>
        <p:spPr>
          <a:xfrm>
            <a:off x="7358082" y="128586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5-Nokta Yıldız"/>
          <p:cNvSpPr/>
          <p:nvPr/>
        </p:nvSpPr>
        <p:spPr>
          <a:xfrm>
            <a:off x="1000100" y="235743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5-Nokta Yıldız"/>
          <p:cNvSpPr/>
          <p:nvPr/>
        </p:nvSpPr>
        <p:spPr>
          <a:xfrm>
            <a:off x="4786314" y="4786322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5-Nokta Yıldız"/>
          <p:cNvSpPr/>
          <p:nvPr/>
        </p:nvSpPr>
        <p:spPr>
          <a:xfrm>
            <a:off x="2214546" y="485776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5-Nokta Yıldız"/>
          <p:cNvSpPr/>
          <p:nvPr/>
        </p:nvSpPr>
        <p:spPr>
          <a:xfrm>
            <a:off x="7215206" y="4643446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5-Nokta Yıldız"/>
          <p:cNvSpPr/>
          <p:nvPr/>
        </p:nvSpPr>
        <p:spPr>
          <a:xfrm>
            <a:off x="5357818" y="21429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5-Nokta Yıldız"/>
          <p:cNvSpPr/>
          <p:nvPr/>
        </p:nvSpPr>
        <p:spPr>
          <a:xfrm>
            <a:off x="2285984" y="428604"/>
            <a:ext cx="928694" cy="105727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1405872"/>
            <a:ext cx="8229600" cy="5452128"/>
          </a:xfrm>
        </p:spPr>
        <p:txBody>
          <a:bodyPr/>
          <a:lstStyle/>
          <a:p>
            <a:pPr lvl="0"/>
            <a:r>
              <a:rPr lang="tr-TR" dirty="0" smtClean="0">
                <a:latin typeface="Arial" charset="0"/>
                <a:cs typeface="Arial" charset="0"/>
              </a:rPr>
              <a:t>  Televizyona çok yakından bakmalıyız. </a:t>
            </a:r>
          </a:p>
          <a:p>
            <a:r>
              <a:rPr lang="tr-TR" dirty="0" smtClean="0"/>
              <a:t>  Başkalarının gözlüklerini kullanmamalıyız.</a:t>
            </a:r>
          </a:p>
          <a:p>
            <a:r>
              <a:rPr lang="tr-TR" dirty="0" smtClean="0"/>
              <a:t>Televizyonu yakından seyretmemeliyiz.</a:t>
            </a:r>
          </a:p>
          <a:p>
            <a:r>
              <a:rPr lang="tr-TR" dirty="0" smtClean="0"/>
              <a:t>Güneşe çıplak gözle bakmamalıyız.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2729989" y="714356"/>
            <a:ext cx="36840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Aşağıdakilerden hangisi yanlıştır?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3500430" y="0"/>
            <a:ext cx="199926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b="1" dirty="0" smtClean="0"/>
              <a:t>HAYAT BİLGİSİ</a:t>
            </a:r>
            <a:endParaRPr lang="tr-TR" b="1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.  Ayna</a:t>
            </a:r>
          </a:p>
          <a:p>
            <a:pPr>
              <a:buNone/>
            </a:pPr>
            <a:r>
              <a:rPr lang="tr-TR" dirty="0" smtClean="0"/>
              <a:t> . Duvar</a:t>
            </a:r>
          </a:p>
          <a:p>
            <a:pPr>
              <a:buNone/>
            </a:pPr>
            <a:r>
              <a:rPr lang="tr-TR" dirty="0" smtClean="0"/>
              <a:t>.   Cam</a:t>
            </a:r>
          </a:p>
          <a:p>
            <a:pPr>
              <a:buNone/>
            </a:pPr>
            <a:r>
              <a:rPr lang="tr-TR" dirty="0" smtClean="0"/>
              <a:t>.   Tahta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498836" y="0"/>
            <a:ext cx="199926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b="1" dirty="0" smtClean="0"/>
              <a:t>HAYAT BİLGİSİ</a:t>
            </a:r>
            <a:endParaRPr lang="tr-TR" b="1" dirty="0"/>
          </a:p>
        </p:txBody>
      </p:sp>
      <p:sp>
        <p:nvSpPr>
          <p:cNvPr id="6" name="5 Dikdörtgen"/>
          <p:cNvSpPr/>
          <p:nvPr/>
        </p:nvSpPr>
        <p:spPr>
          <a:xfrm>
            <a:off x="2523201" y="785794"/>
            <a:ext cx="40975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Aşağıdakilerden hangisi ışığı yansıtır?</a:t>
            </a:r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  Ay</a:t>
            </a:r>
          </a:p>
          <a:p>
            <a:r>
              <a:rPr lang="tr-TR" dirty="0" smtClean="0"/>
              <a:t>Güneş</a:t>
            </a:r>
          </a:p>
          <a:p>
            <a:r>
              <a:rPr lang="tr-TR" dirty="0" smtClean="0"/>
              <a:t>Yıldızlar</a:t>
            </a:r>
          </a:p>
          <a:p>
            <a:r>
              <a:rPr lang="tr-TR" dirty="0" smtClean="0"/>
              <a:t>Mum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00430" y="0"/>
            <a:ext cx="199926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b="1" dirty="0" smtClean="0"/>
              <a:t>HAYAT BİLGİSİ</a:t>
            </a:r>
            <a:endParaRPr lang="tr-TR" b="1" dirty="0"/>
          </a:p>
        </p:txBody>
      </p:sp>
      <p:sp>
        <p:nvSpPr>
          <p:cNvPr id="5" name="4 Dikdörtgen"/>
          <p:cNvSpPr/>
          <p:nvPr/>
        </p:nvSpPr>
        <p:spPr>
          <a:xfrm>
            <a:off x="2286000" y="714357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Aşağıdakilerden hangisi ışık kaynağı değildir?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451996"/>
          </a:xfrm>
        </p:spPr>
        <p:txBody>
          <a:bodyPr/>
          <a:lstStyle/>
          <a:p>
            <a:r>
              <a:rPr lang="tr-TR" dirty="0" smtClean="0"/>
              <a:t>Göz bebeği</a:t>
            </a:r>
          </a:p>
          <a:p>
            <a:r>
              <a:rPr lang="tr-TR" dirty="0" smtClean="0"/>
              <a:t>Göz kapağı</a:t>
            </a:r>
          </a:p>
          <a:p>
            <a:r>
              <a:rPr lang="tr-TR" dirty="0" smtClean="0"/>
              <a:t>Kirpik</a:t>
            </a:r>
          </a:p>
          <a:p>
            <a:r>
              <a:rPr lang="tr-TR" dirty="0" smtClean="0"/>
              <a:t>Gözlük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00430" y="0"/>
            <a:ext cx="199926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b="1" dirty="0" smtClean="0"/>
              <a:t>HAYAT BİLGİSİ</a:t>
            </a:r>
            <a:endParaRPr lang="tr-TR" b="1" dirty="0"/>
          </a:p>
        </p:txBody>
      </p:sp>
      <p:sp>
        <p:nvSpPr>
          <p:cNvPr id="5" name="4 Dikdörtgen"/>
          <p:cNvSpPr/>
          <p:nvPr/>
        </p:nvSpPr>
        <p:spPr>
          <a:xfrm>
            <a:off x="2286000" y="642918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Aşağıdaki cümlede boş bırakılan yere hangi kelime gelmeli?</a:t>
            </a:r>
            <a:br>
              <a:rPr lang="tr-TR" dirty="0" smtClean="0"/>
            </a:br>
            <a:r>
              <a:rPr lang="tr-TR" dirty="0" smtClean="0"/>
              <a:t>Gözümüzün ortasında........................... bulunur.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Çanakkale Savaşı</a:t>
            </a:r>
          </a:p>
          <a:p>
            <a:r>
              <a:rPr lang="tr-TR" dirty="0" smtClean="0"/>
              <a:t>Birinci Dünya Savaşı</a:t>
            </a:r>
          </a:p>
          <a:p>
            <a:r>
              <a:rPr lang="tr-TR" dirty="0" smtClean="0"/>
              <a:t>Kurtuluş Savaşı</a:t>
            </a:r>
          </a:p>
          <a:p>
            <a:r>
              <a:rPr lang="tr-TR" dirty="0" smtClean="0"/>
              <a:t>İkinci Dünya Savaşı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00430" y="0"/>
            <a:ext cx="199926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b="1" dirty="0" smtClean="0"/>
              <a:t>HAYAT BİLGİSİ</a:t>
            </a:r>
            <a:endParaRPr lang="tr-TR" b="1" dirty="0"/>
          </a:p>
        </p:txBody>
      </p:sp>
      <p:sp>
        <p:nvSpPr>
          <p:cNvPr id="5" name="4 Dikdörtgen"/>
          <p:cNvSpPr/>
          <p:nvPr/>
        </p:nvSpPr>
        <p:spPr>
          <a:xfrm>
            <a:off x="2286000" y="428604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Atatürk’ün önderliğindeki Türk ulusu, hangi savaştan sonra bağımsızlığına kavuştu?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Yeşil</a:t>
            </a:r>
          </a:p>
          <a:p>
            <a:r>
              <a:rPr lang="tr-TR" dirty="0" smtClean="0"/>
              <a:t>Mavi</a:t>
            </a:r>
          </a:p>
          <a:p>
            <a:r>
              <a:rPr lang="tr-TR" dirty="0" smtClean="0"/>
              <a:t>Kahverengi</a:t>
            </a:r>
          </a:p>
          <a:p>
            <a:r>
              <a:rPr lang="tr-TR" dirty="0" smtClean="0"/>
              <a:t>Turuncu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00430" y="0"/>
            <a:ext cx="199926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b="1" dirty="0" smtClean="0"/>
              <a:t>HAYAT BİLGİSİ</a:t>
            </a:r>
            <a:endParaRPr lang="tr-TR" b="1" dirty="0"/>
          </a:p>
        </p:txBody>
      </p:sp>
      <p:sp>
        <p:nvSpPr>
          <p:cNvPr id="5" name="4 Dikdörtgen"/>
          <p:cNvSpPr/>
          <p:nvPr/>
        </p:nvSpPr>
        <p:spPr>
          <a:xfrm>
            <a:off x="2286000" y="571481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Aşağıdakilerden hangisi gök kuşağında bulunmaz?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endParaRPr lang="tr-TR" dirty="0" smtClean="0"/>
          </a:p>
          <a:p>
            <a:r>
              <a:rPr lang="tr-TR" dirty="0" smtClean="0"/>
              <a:t>  30-35</a:t>
            </a:r>
          </a:p>
          <a:p>
            <a:r>
              <a:rPr lang="tr-TR" dirty="0" smtClean="0"/>
              <a:t>  25-30</a:t>
            </a:r>
          </a:p>
          <a:p>
            <a:r>
              <a:rPr lang="tr-TR" dirty="0" smtClean="0"/>
              <a:t>  35-40</a:t>
            </a:r>
          </a:p>
          <a:p>
            <a:r>
              <a:rPr lang="tr-TR" dirty="0" smtClean="0"/>
              <a:t>  40-45</a:t>
            </a:r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500430" y="0"/>
            <a:ext cx="199926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b="1" dirty="0" smtClean="0"/>
              <a:t>HAYAT BİLGİSİ</a:t>
            </a:r>
            <a:endParaRPr lang="tr-TR" b="1" dirty="0"/>
          </a:p>
        </p:txBody>
      </p:sp>
      <p:sp>
        <p:nvSpPr>
          <p:cNvPr id="5" name="4 Dikdörtgen"/>
          <p:cNvSpPr/>
          <p:nvPr/>
        </p:nvSpPr>
        <p:spPr>
          <a:xfrm>
            <a:off x="2286000" y="642918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tr-TR" dirty="0" smtClean="0"/>
              <a:t>Kitap okurken gözümüz ile kitap arasında kaç santimetre uzaklık olmalı?</a:t>
            </a:r>
          </a:p>
        </p:txBody>
      </p:sp>
      <p:sp>
        <p:nvSpPr>
          <p:cNvPr id="8" name="7 Yuvarlatılmış Dikdörtgen"/>
          <p:cNvSpPr/>
          <p:nvPr/>
        </p:nvSpPr>
        <p:spPr>
          <a:xfrm>
            <a:off x="642910" y="2714620"/>
            <a:ext cx="285752" cy="2857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5214942" y="2857496"/>
            <a:ext cx="285752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b="1" dirty="0" smtClean="0"/>
              <a:t>HAYAT BİLGİSİ</a:t>
            </a:r>
            <a:endParaRPr lang="tr-TR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H</a:t>
            </a:r>
            <a:r>
              <a:rPr lang="tr-TR" dirty="0" smtClean="0">
                <a:solidFill>
                  <a:srgbClr val="00B0F0"/>
                </a:solidFill>
              </a:rPr>
              <a:t>A</a:t>
            </a:r>
            <a:r>
              <a:rPr lang="tr-TR" dirty="0" smtClean="0">
                <a:solidFill>
                  <a:srgbClr val="FF0000"/>
                </a:solidFill>
              </a:rPr>
              <a:t>Z</a:t>
            </a:r>
            <a:r>
              <a:rPr lang="tr-TR" dirty="0" smtClean="0">
                <a:solidFill>
                  <a:srgbClr val="002060"/>
                </a:solidFill>
              </a:rPr>
              <a:t>I</a:t>
            </a:r>
            <a:r>
              <a:rPr lang="tr-TR" dirty="0" smtClean="0">
                <a:solidFill>
                  <a:srgbClr val="FF0000"/>
                </a:solidFill>
              </a:rPr>
              <a:t>R</a:t>
            </a:r>
            <a:r>
              <a:rPr lang="tr-TR" dirty="0" smtClean="0">
                <a:solidFill>
                  <a:srgbClr val="00B0F0"/>
                </a:solidFill>
              </a:rPr>
              <a:t>L</a:t>
            </a:r>
            <a:r>
              <a:rPr lang="tr-TR" dirty="0" smtClean="0">
                <a:solidFill>
                  <a:srgbClr val="002060"/>
                </a:solidFill>
              </a:rPr>
              <a:t>A</a:t>
            </a:r>
            <a:r>
              <a:rPr lang="tr-TR" dirty="0" smtClean="0">
                <a:solidFill>
                  <a:srgbClr val="FF0000"/>
                </a:solidFill>
              </a:rPr>
              <a:t>Y</a:t>
            </a:r>
            <a:r>
              <a:rPr lang="tr-TR" dirty="0" smtClean="0">
                <a:solidFill>
                  <a:srgbClr val="00B0F0"/>
                </a:solidFill>
              </a:rPr>
              <a:t>A</a:t>
            </a:r>
            <a:r>
              <a:rPr lang="tr-TR" dirty="0" smtClean="0">
                <a:solidFill>
                  <a:srgbClr val="002060"/>
                </a:solidFill>
              </a:rPr>
              <a:t>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ADI:CEYHUN YILMAZ</a:t>
            </a:r>
          </a:p>
          <a:p>
            <a:r>
              <a:rPr lang="tr-TR" dirty="0" smtClean="0">
                <a:solidFill>
                  <a:srgbClr val="002060"/>
                </a:solidFill>
              </a:rPr>
              <a:t>SOYADI:AKBUĞA</a:t>
            </a:r>
          </a:p>
          <a:p>
            <a:r>
              <a:rPr lang="tr-TR" dirty="0" smtClean="0">
                <a:solidFill>
                  <a:srgbClr val="002060"/>
                </a:solidFill>
              </a:rPr>
              <a:t>NO:157</a:t>
            </a:r>
          </a:p>
          <a:p>
            <a:r>
              <a:rPr lang="tr-TR" dirty="0" smtClean="0">
                <a:solidFill>
                  <a:srgbClr val="002060"/>
                </a:solidFill>
              </a:rPr>
              <a:t>SINIFI:3/D</a:t>
            </a:r>
          </a:p>
          <a:p>
            <a:r>
              <a:rPr lang="tr-TR" dirty="0" smtClean="0">
                <a:solidFill>
                  <a:srgbClr val="002060"/>
                </a:solidFill>
              </a:rPr>
              <a:t>OKULU:CUMHURİYET ORTAOKULU</a:t>
            </a:r>
          </a:p>
          <a:p>
            <a:r>
              <a:rPr lang="tr-TR" dirty="0" smtClean="0">
                <a:solidFill>
                  <a:srgbClr val="002060"/>
                </a:solidFill>
              </a:rPr>
              <a:t>ÖĞRETMENİ:HAKKI TUFANER</a:t>
            </a:r>
          </a:p>
          <a:p>
            <a:r>
              <a:rPr lang="tr-TR" dirty="0" smtClean="0">
                <a:solidFill>
                  <a:srgbClr val="002060"/>
                </a:solidFill>
              </a:rPr>
              <a:t>YOZGAT/MERKEZ</a:t>
            </a:r>
            <a:endParaRPr lang="tr-TR" dirty="0">
              <a:solidFill>
                <a:srgbClr val="002060"/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35</TotalTime>
  <Words>107</Words>
  <Application>Microsoft Office PowerPoint</Application>
  <PresentationFormat>Ekran Gösterisi (4:3)</PresentationFormat>
  <Paragraphs>57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Güven</vt:lpstr>
      <vt:lpstr>Hayat bilgisi sorularI </vt:lpstr>
      <vt:lpstr>Slayt 2</vt:lpstr>
      <vt:lpstr>Slayt 3</vt:lpstr>
      <vt:lpstr>Slayt 4</vt:lpstr>
      <vt:lpstr>Slayt 5</vt:lpstr>
      <vt:lpstr>Slayt 6</vt:lpstr>
      <vt:lpstr>Slayt 7</vt:lpstr>
      <vt:lpstr>Slayt 8</vt:lpstr>
      <vt:lpstr>HAZIRLAYAN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2013-01-25T14:54:07Z</dcterms:created>
  <dcterms:modified xsi:type="dcterms:W3CDTF">2013-02-18T18:10:46Z</dcterms:modified>
  <cp:category>www.sorubak.com</cp:category>
  <cp:version>www.sorubak.com</cp:version>
</cp:coreProperties>
</file>