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3" r:id="rId4"/>
    <p:sldId id="282" r:id="rId5"/>
    <p:sldId id="281" r:id="rId6"/>
    <p:sldId id="280" r:id="rId7"/>
    <p:sldId id="27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2" r:id="rId25"/>
    <p:sldId id="261" r:id="rId26"/>
    <p:sldId id="296" r:id="rId27"/>
    <p:sldId id="295" r:id="rId28"/>
    <p:sldId id="294" r:id="rId29"/>
    <p:sldId id="293" r:id="rId30"/>
    <p:sldId id="260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14" name="chimes.wav"/>
          </p:stSnd>
        </p:sndAc>
      </p:transition>
    </mc:Choice>
    <mc:Fallback>
      <p:transition spd="slow">
        <p:dissolv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DENGELİ BESLENME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Karbonhidratlı gıdalar: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6043" y="741441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 ve şekerli yiyecekler ile ekmek, makarna, patates ve tahıllarda bulunur.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573495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3429000"/>
            <a:ext cx="405118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8690" y="3429000"/>
            <a:ext cx="487780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6462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5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520"/>
            <a:ext cx="8970033" cy="662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529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245496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Yağlar: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296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Yağlar bitki ve hayvanlardan elde edilir.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Zeytin,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 çiçeği, mısır, susam, fındık, ceviz, kabak çekirdeği de yağ içerir. Ayrıca et, balık, süt, peynir,  kaymak ta yağ bakımından zengindir.(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cips,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patates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kızartmaları bu yüzden zararlıdır.)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9852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Görevi: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Karbonhidratlardan aldığımız enerji bize yetmediğinde yağlardan enerji alırız.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7010" y="496726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6353"/>
            <a:ext cx="8208912" cy="333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46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Vitaminler: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Vitaminler vücudumuzda düzenleyici olarak görev yapar. Ayrıca hastalıklardan korur, büyüyüp gelişmemizi sağlar.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233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2352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16632"/>
            <a:ext cx="892899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A,B,C,D,E ve K vitaminleri bulunmaktadır. Hepsinin ayrı bir görevi vardır. Örneğin C vitamini 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turunçgiller, çilek, domates vs.)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bizi hastalıklara karşı korurken, D vitamini(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süt, tereyağı, balıkyağı, güneş vs.)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kemiklerimizi güçlendirir, K vitamini(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yeşil bitkiler, kestane, yumurta ve karaciğer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ise kanımızın pıhtılaşmasını sağlar.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73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922" y="113521"/>
            <a:ext cx="4529809" cy="662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7903" y="113521"/>
            <a:ext cx="4421765" cy="662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303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5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88640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Mineraller ve su: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Vücudumuzun sıvı dengesini sağlar.(su, karpuz, maden suyu vs.)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24" y="2989407"/>
            <a:ext cx="4848225" cy="375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1450" y="2989407"/>
            <a:ext cx="4043038" cy="375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4802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5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58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2.ETKİNLİK (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SÖZLÜK ÇALIŞMASI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960" y="242088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Dengeli beslenme: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2737" y="3002395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Vücudun ihtiyaç duyduğu besin maddelerinin, vücudun ihtiyacı oranında tüketilmesine dengeli beslenme denir.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1127" y="119675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Bahane: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Mazeret, baştan savma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209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BESİN: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88296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Vücudumuzun hayati ihtiyaçları için dışardan aldığımız yiyecek ve içeceklere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besin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2818" y="378904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42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Gıda: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Canlıların hayatlarını idame ettirebilmeleri için gerekli maddelere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6667" y="3140968"/>
            <a:ext cx="892899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Oburluk: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Anormal şekilde yemek yiyen ve doymak bilmeyen şahıslara verilen isimdir.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4293096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01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4921" y="113521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Madensel tuz: Madensel yani madeni tuz ; eksikliğinde çeşitli hastalıklara neden olan vücut için çok gerekli olan, bitkisel ve hayvansal hücrelerin yapısında bulunan kalsiyum, fosfor, kükürt, manganez, demir, potasyum, sodyum gibi elementler ve bu elementlerin oluşturdukları minerallerdir.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44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 vücudunda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pek çok madensel tuz bulunur. Bunların en önemlileri olarak kalsiyum, demir, potasyum ve fosforu sayabiliriz.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6998" y="3987060"/>
            <a:ext cx="8928992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Vitamin: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Vitaminler, sağlıklı yaşamın vazgeçilmez bir parçası olan organik bileşiklerdir.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481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282813" y="3429000"/>
            <a:ext cx="4001155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Et, balık, yumurta, yoğurt, süt, bal, peynir vs.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932040" y="3501008"/>
            <a:ext cx="4001155" cy="28007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4400" dirty="0">
                <a:solidFill>
                  <a:srgbClr val="C00000"/>
                </a:solidFill>
              </a:rPr>
              <a:t>Sebze ve meyve </a:t>
            </a:r>
            <a:r>
              <a:rPr lang="tr-TR" sz="4400" dirty="0" smtClean="0">
                <a:solidFill>
                  <a:srgbClr val="C00000"/>
                </a:solidFill>
              </a:rPr>
              <a:t>gurupları, Tahıllar, baklagiller vs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2984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Şiirin konusu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Dengeli beslenme, beslenmenin önemi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2818" y="2663621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 duygu: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Gıdaların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faydası, beslenmemizde ve sağlığımızdaki önemi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710609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8248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30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89382" y="4906265"/>
            <a:ext cx="1674305" cy="4924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600" dirty="0" smtClean="0"/>
              <a:t>oburluk</a:t>
            </a:r>
            <a:endParaRPr lang="tr-TR" sz="26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5677" y="6373251"/>
            <a:ext cx="1726132" cy="4924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600" dirty="0" smtClean="0"/>
              <a:t>dengeli</a:t>
            </a:r>
            <a:endParaRPr lang="tr-TR" sz="26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89382" y="5417287"/>
            <a:ext cx="1692427" cy="4924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600" dirty="0" smtClean="0"/>
              <a:t>iştahsızlık</a:t>
            </a:r>
            <a:endParaRPr lang="tr-TR" sz="260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7504" y="5880808"/>
            <a:ext cx="1674305" cy="49244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600" dirty="0" smtClean="0"/>
              <a:t>sağlık</a:t>
            </a:r>
            <a:endParaRPr lang="tr-TR" sz="2600" dirty="0"/>
          </a:p>
        </p:txBody>
      </p:sp>
      <p:sp>
        <p:nvSpPr>
          <p:cNvPr id="9" name="Metin kutusu 8"/>
          <p:cNvSpPr txBox="1"/>
          <p:nvPr/>
        </p:nvSpPr>
        <p:spPr>
          <a:xfrm>
            <a:off x="6211359" y="4797152"/>
            <a:ext cx="37686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x</a:t>
            </a:r>
            <a:endParaRPr lang="tr-TR" sz="36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5652120" y="5387443"/>
            <a:ext cx="511312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x</a:t>
            </a:r>
            <a:endParaRPr lang="tr-TR" sz="36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7740352" y="5387443"/>
            <a:ext cx="511312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x</a:t>
            </a:r>
            <a:endParaRPr lang="tr-TR" sz="36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6588224" y="5862125"/>
            <a:ext cx="341484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x</a:t>
            </a:r>
            <a:endParaRPr lang="tr-TR" sz="36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851920" y="6404029"/>
            <a:ext cx="511312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/>
              <a:t>x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115893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9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346"/>
            <a:ext cx="9101810" cy="6823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2897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8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250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1" y="18458"/>
            <a:ext cx="9101809" cy="6839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0203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2222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539552" y="2788827"/>
            <a:ext cx="194421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SEBZELER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491880" y="1869504"/>
            <a:ext cx="194421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MEYVELER</a:t>
            </a:r>
            <a:endParaRPr lang="tr-TR" sz="2800" dirty="0">
              <a:solidFill>
                <a:srgbClr val="00B0F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300192" y="2756561"/>
            <a:ext cx="194421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</a:rPr>
              <a:t>TAHILLAR</a:t>
            </a:r>
            <a:endParaRPr lang="tr-TR" sz="2800" dirty="0">
              <a:solidFill>
                <a:srgbClr val="7030A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95536" y="5525943"/>
            <a:ext cx="194421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B050"/>
                </a:solidFill>
              </a:rPr>
              <a:t>DOĞAL BESLENME</a:t>
            </a:r>
            <a:endParaRPr lang="tr-TR" sz="2400" dirty="0">
              <a:solidFill>
                <a:srgbClr val="00B05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073557" y="6309320"/>
            <a:ext cx="316835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C00000"/>
                </a:solidFill>
              </a:rPr>
              <a:t>DÜZENLİ ÖĞÜNLER</a:t>
            </a:r>
            <a:endParaRPr lang="tr-TR" sz="2800" dirty="0">
              <a:solidFill>
                <a:srgbClr val="C0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342280" y="5525943"/>
            <a:ext cx="2550199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0070C0"/>
                </a:solidFill>
              </a:rPr>
              <a:t>SAĞLIKLI YAŞAM</a:t>
            </a:r>
            <a:endParaRPr lang="tr-TR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50393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DENGELİ BESLENME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</a:p>
          <a:p>
            <a:pPr algn="ctr"/>
            <a:r>
              <a:rPr lang="tr-TR" sz="5400" u="sng" dirty="0" smtClean="0">
                <a:hlinkClick r:id="rId3"/>
              </a:rPr>
              <a:t>www.</a:t>
            </a:r>
            <a:r>
              <a:rPr lang="tr-TR" sz="5400" u="sng" dirty="0" err="1" smtClean="0">
                <a:hlinkClick r:id="rId3"/>
              </a:rPr>
              <a:t>sorubak</a:t>
            </a:r>
            <a:r>
              <a:rPr lang="tr-TR" sz="5400" u="sng" smtClean="0">
                <a:hlinkClick r:id="rId3"/>
              </a:rPr>
              <a:t>.com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2867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1311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4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BESİN ÇEŞİTLERİ VE ÖZELLİKLERİ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7423" y="13407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Protinler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(Görevi):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7423" y="2120148"/>
            <a:ext cx="8928992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Proteinler yaraların iyileşmesini, hastalıklara karşı dirençli olmayı ve büyümeyi sağlar. Vücudumuzda yapım ve onarım görevini gerçekleştirmektedir. Zeka gelişimi için önemlidir.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080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Proteinli gıdalar: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8296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 ve et ürünleri, süt ve süt ürünleri, yumurta, tahıl ve baklagillerde bulunur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5008" y="5734950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8" name="Resim 7" descr="http://www.buzzle.com/img/articleImages/407929-45722-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474345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3450" y="2924944"/>
            <a:ext cx="4293046" cy="384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59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5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39" y="0"/>
            <a:ext cx="4381500" cy="683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3339" y="0"/>
            <a:ext cx="4633157" cy="683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512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5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4941168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3237" y="263691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5909" y="0"/>
            <a:ext cx="461790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6138" y="0"/>
            <a:ext cx="446449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6173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5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72818" y="11352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Karbonhidratlar: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696" y="882962"/>
            <a:ext cx="8928992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Karbonhidratların en önemli görevi enerjiyi oluşturmaktadır.   Karbonhidratlar vücutta depolanabilmektedir. Fazla alındığında yağa dönüştürülür.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192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000">
        <p:dissolve/>
        <p:sndAc>
          <p:stSnd>
            <p:snd r:embed="rId3" name="chimes.wav"/>
          </p:stSnd>
        </p:sndAc>
      </p:transition>
    </mc:Choice>
    <mc:Fallback>
      <p:transition spd="slow">
        <p:dissolv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538</Words>
  <Application>Microsoft Office PowerPoint</Application>
  <PresentationFormat>Ekran Gösterisi (4:3)</PresentationFormat>
  <Paragraphs>127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2013-01-19T06:45:43Z</dcterms:created>
  <dcterms:modified xsi:type="dcterms:W3CDTF">2013-02-05T10:15:57Z</dcterms:modified>
  <cp:category>www.sorubak.com</cp:category>
  <cp:contentType>www.sorubak.com</cp:contentType>
  <cp:contentStatus>www.sorubak.com</cp:contentStatus>
  <cp:version>www.sorubak.com</cp:version>
</cp:coreProperties>
</file>