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261C3-3DDD-4D32-8F6A-569670114BE7}" type="datetimeFigureOut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F1E57-11E6-41BC-8578-CC54A94E4E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6880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31F6B-D214-4938-B633-25ED82684E86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3027E-C100-4C81-8333-41D58EA07362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E6594-E5D5-4AA4-81EF-12ED410FAF55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22CB1-A9EB-48CD-9731-B3D621F364E5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8890-EC39-4786-94AF-4C194A93EC4C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454D4-5566-4F2F-8C34-708830B5F0C0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A4A1BB-EAE3-4B1A-BF02-A297C0A8DA9F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ECB3D-8D2F-4E14-BC1C-F11456459CE3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2EDA-1487-4B55-936B-CB614545B126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A37827-3AD1-4DD1-971C-0096924EDEEA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C6BA8-92E7-4CB6-A74A-539BE1C83CEE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E9218-DD76-4AFE-8E5F-922FBD2543AE}" type="datetime1">
              <a:rPr lang="tr-TR" smtClean="0"/>
              <a:pPr/>
              <a:t>18.02.2013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ÇARPMA İŞLEMİ</a:t>
            </a:r>
            <a:br>
              <a:rPr lang="tr-TR" dirty="0" smtClean="0">
                <a:solidFill>
                  <a:srgbClr val="7030A0"/>
                </a:solidFill>
              </a:rPr>
            </a:b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3 5-Nokta Yıldız"/>
          <p:cNvSpPr/>
          <p:nvPr/>
        </p:nvSpPr>
        <p:spPr>
          <a:xfrm>
            <a:off x="4071934" y="64291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5-Nokta Yıldız"/>
          <p:cNvSpPr/>
          <p:nvPr/>
        </p:nvSpPr>
        <p:spPr>
          <a:xfrm>
            <a:off x="4429124" y="457200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1.bp.blogspot.com/_X94s8y-4Rys/SOARSYkNAAI/AAAAAAAAFCA/K3OL_2MVN2k/s400/%C3%83%C2%A7arpm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000108"/>
            <a:ext cx="4714908" cy="39290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inifogretmeniyiz.biz/dosyalar/etkinlikler/9_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642918"/>
            <a:ext cx="3571900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pembeperi.com/media/image/2-carp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2428868"/>
            <a:ext cx="2381250" cy="1781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ADI:CEYHUN Y. </a:t>
            </a:r>
          </a:p>
          <a:p>
            <a:pPr>
              <a:buNone/>
            </a:pPr>
            <a:r>
              <a:rPr lang="tr-TR" dirty="0" smtClean="0"/>
              <a:t>SOYADI:AKBUĞA</a:t>
            </a:r>
          </a:p>
          <a:p>
            <a:pPr>
              <a:buNone/>
            </a:pPr>
            <a:r>
              <a:rPr lang="tr-TR" dirty="0" smtClean="0"/>
              <a:t>NO:157</a:t>
            </a:r>
          </a:p>
          <a:p>
            <a:pPr>
              <a:buNone/>
            </a:pPr>
            <a:r>
              <a:rPr lang="tr-TR" dirty="0" smtClean="0"/>
              <a:t>OKULU:CUMHURİYET ORTAOKULU</a:t>
            </a:r>
          </a:p>
          <a:p>
            <a:pPr>
              <a:buNone/>
            </a:pPr>
            <a:r>
              <a:rPr lang="tr-TR" dirty="0" smtClean="0"/>
              <a:t>SINIFI:3/D</a:t>
            </a:r>
          </a:p>
          <a:p>
            <a:pPr>
              <a:buNone/>
            </a:pPr>
            <a:r>
              <a:rPr lang="tr-TR" dirty="0" smtClean="0"/>
              <a:t>ÖĞRETMENİ: HAKKI TUFANER</a:t>
            </a:r>
          </a:p>
          <a:p>
            <a:pPr>
              <a:buNone/>
            </a:pPr>
            <a:r>
              <a:rPr lang="tr-TR" smtClean="0"/>
              <a:t>YOZGAT/ </a:t>
            </a:r>
            <a:r>
              <a:rPr lang="tr-TR" dirty="0" smtClean="0"/>
              <a:t>MERKEZ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_X94s8y-4Rys/SOAROVXtHEI/AAAAAAAAFB4/lH9E1B8Rka0/s400/%C3%83%C2%A7arpm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guzelhobiler.com/wp-content/uploads/2009/02/carpim-taplosu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477244" cy="6286544"/>
          </a:xfrm>
          <a:prstGeom prst="rect">
            <a:avLst/>
          </a:prstGeom>
          <a:noFill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3.bp.blogspot.com/-caG9qiiPeK4/Tt5G7d1LzgI/AAAAAAAABXQ/5ACSE6YcOPY/s1600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290"/>
            <a:ext cx="6691340" cy="5572164"/>
          </a:xfrm>
          <a:prstGeom prst="rect">
            <a:avLst/>
          </a:prstGeom>
          <a:noFill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mg.webme.com/pic/m/matemaatik/hes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14290"/>
            <a:ext cx="7715304" cy="6143644"/>
          </a:xfrm>
          <a:prstGeom prst="rect">
            <a:avLst/>
          </a:prstGeom>
          <a:noFill/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www.nkfu.com/wp-content/uploads/2010/03/carpim-tablosu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428868"/>
            <a:ext cx="3905250" cy="2057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nkfu.com/resimler/carpim-tablosu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428868"/>
            <a:ext cx="4010025" cy="2162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videoanlatim.net/wp-content/uploads/2012/06/%C3%A7arp%C4%B1m-tablosu4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571612"/>
            <a:ext cx="4867275" cy="3609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4.bp.blogspot.com/--8cHaR3a50k/UMzWUUlB9EI/AAAAAAAAQng/MGoBzXTohMw/s1600/ScreenHunter_9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500042"/>
            <a:ext cx="5357850" cy="525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24</Words>
  <Application>Microsoft Office PowerPoint</Application>
  <PresentationFormat>Ekran Gösterisi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ÇARPMA İŞLEMİ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HAZIRLAYAN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2013-02-11T16:17:32Z</dcterms:created>
  <dcterms:modified xsi:type="dcterms:W3CDTF">2013-02-18T18:08:42Z</dcterms:modified>
  <cp:category>www.sorubak.com</cp:category>
  <cp:version>www.sorubak.com</cp:version>
</cp:coreProperties>
</file>