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83" r:id="rId5"/>
    <p:sldId id="282" r:id="rId6"/>
    <p:sldId id="281" r:id="rId7"/>
    <p:sldId id="280" r:id="rId8"/>
    <p:sldId id="279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69" r:id="rId17"/>
    <p:sldId id="271" r:id="rId18"/>
    <p:sldId id="270" r:id="rId19"/>
    <p:sldId id="268" r:id="rId20"/>
    <p:sldId id="267" r:id="rId21"/>
    <p:sldId id="266" r:id="rId22"/>
    <p:sldId id="265" r:id="rId23"/>
    <p:sldId id="264" r:id="rId24"/>
    <p:sldId id="263" r:id="rId25"/>
    <p:sldId id="262" r:id="rId26"/>
    <p:sldId id="290" r:id="rId27"/>
    <p:sldId id="289" r:id="rId28"/>
    <p:sldId id="288" r:id="rId29"/>
    <p:sldId id="287" r:id="rId30"/>
    <p:sldId id="260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DEPREMZEDE KÖPEK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192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22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6462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730015" y="2660767"/>
            <a:ext cx="249005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arkadaş</a:t>
            </a:r>
            <a:endParaRPr lang="tr-TR" sz="3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796136" y="4003723"/>
            <a:ext cx="259228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/>
              <a:t>özlem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695728" y="5325888"/>
            <a:ext cx="234076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/>
              <a:t>köpek</a:t>
            </a:r>
          </a:p>
        </p:txBody>
      </p:sp>
    </p:spTree>
    <p:extLst>
      <p:ext uri="{BB962C8B-B14F-4D97-AF65-F5344CB8AC3E}">
        <p14:creationId xmlns:p14="http://schemas.microsoft.com/office/powerpoint/2010/main" xmlns="" val="391529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985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4788024" y="298187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6</a:t>
            </a:r>
            <a:endParaRPr lang="tr-TR" sz="32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521458" y="1484784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1</a:t>
            </a:r>
            <a:endParaRPr lang="tr-TR" sz="32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291016" y="2436857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5</a:t>
            </a:r>
            <a:endParaRPr lang="tr-TR" sz="32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812360" y="3645024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4</a:t>
            </a:r>
            <a:endParaRPr lang="tr-TR" sz="3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154741" y="4760383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7</a:t>
            </a:r>
            <a:endParaRPr lang="tr-TR" sz="3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6012160" y="5877272"/>
            <a:ext cx="73343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2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546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14908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Depremzede:</a:t>
            </a:r>
            <a:endParaRPr lang="sv-SE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sv-S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1 )  Depremde zarar görmüş insan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390" y="566124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95" y="0"/>
            <a:ext cx="9101810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2233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802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Serüven: 1 )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Bir kimsenin başından geçen veya içine atılmış olduğu heyecanlı olay, macera,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avantür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3467" y="569316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www.thewallpapers.us/data/media/1032/Mace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148" y="2916398"/>
            <a:ext cx="8431630" cy="375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973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3305" y="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0803" y="844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Tasma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hayvanların boynuna takılan, bu hayvanları bir yere bağlamaya, çekip götürmeye yarayan kemer biçiminde bağ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5" y="3504659"/>
            <a:ext cx="3978222" cy="326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yildizvet.net/FotoGaleri/Buyuk/505421088_p-bM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7032"/>
            <a:ext cx="4320480" cy="304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303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Karavana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orduda erlerin yemeğini dağıtmada kullanılan, çok miktarda yiyecek alan, kenarları dik, derince metal kap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429309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580526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3854"/>
            <a:ext cx="4104456" cy="2494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26133"/>
            <a:ext cx="3744416" cy="2494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58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3583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2737" y="71967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. Canı olan, diri, yaşayan: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8464" y="285293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3.Yaşayıp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 değiştirebilen yaratık, hayvan.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2737" y="148911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. Hareketli, hayat dolu, dinamik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8464" y="499241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3.Hareketli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hayat dolu, dinamik bir biçimde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yoldaşı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Yalnızlıktan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kurtulmak için birlikte yaşanılan (kimse vb.)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513454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571060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231" y="3196217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dürüst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olarak, eksiksiz olarak, istenildiği gibi, kusursuz, yanlışsız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20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daralmak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Sıkılmak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bunalmak.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2492896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olmak (etmek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Yakıp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yıkıp sağa sola zarar vermek.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2818" y="571060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01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92" y="-22647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395536" y="2302806"/>
            <a:ext cx="3888432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6000" dirty="0">
                <a:solidFill>
                  <a:srgbClr val="00B0F0"/>
                </a:solidFill>
              </a:rPr>
              <a:t>Remzi bey, Kıvırcık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004048" y="2439355"/>
            <a:ext cx="3888432" cy="2123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</a:rPr>
              <a:t>Deprem çadırlarının olduğu </a:t>
            </a:r>
            <a:r>
              <a:rPr lang="tr-TR" sz="4400" dirty="0" smtClean="0">
                <a:solidFill>
                  <a:srgbClr val="FF0000"/>
                </a:solidFill>
              </a:rPr>
              <a:t>yer. 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835696" y="5525943"/>
            <a:ext cx="684076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</a:rPr>
              <a:t>Bir deprem sonrası</a:t>
            </a:r>
          </a:p>
        </p:txBody>
      </p:sp>
    </p:spTree>
    <p:extLst>
      <p:ext uri="{BB962C8B-B14F-4D97-AF65-F5344CB8AC3E}">
        <p14:creationId xmlns:p14="http://schemas.microsoft.com/office/powerpoint/2010/main" xmlns="" val="11244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7481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984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8248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Besin zinciri: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Resim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764704"/>
            <a:ext cx="892899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9607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99392"/>
            <a:ext cx="912222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061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Çiçek-arı –bal arasında nasıl bir ilişki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66490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Kedi-fare-peynir-inek arasında nasıl bir ilişki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324019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Ot-koyun-kurt arasında nasıl bir ilişki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177281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Ot-inek-süt arasında nasıl bir ilişki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5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0181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7886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Sınıflandırılması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0181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588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DEPREMZEDE KÖPEK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86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CANLILARI SINIFLANDIRMA.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8440" y="495209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79443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CANLILAR İKİYE AYRILIRLAR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C:\Users\PC\Pictures\1c859af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440" y="1502316"/>
            <a:ext cx="8928992" cy="523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0393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HAYVANLARI SINIFLANDIRMA: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1621" y="364502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göre hayvanlar,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omurgalılar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omurgasızlar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olmak üzere ikiye ayrılır.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773236"/>
            <a:ext cx="8928992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Beslenme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şekline göre,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2)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Üreme şekline göre,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3)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 alanlarına göre,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4)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Vücut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örtüsüne göre,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5)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Omurgasına göre,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1311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 veren ve dik durmamızı sağlayan yapıya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iskelet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49289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Omurgalı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hayvanlar 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Vücudunda omurga bulunduran hayvanlara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omurgalı hayvanlar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571060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2582" y="5110444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Metnimizdeki köpekte bir omurgalı hayvandır.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080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2239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Omurgalılar beşe ayrılırlar: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Resim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101810" cy="609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8559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1)Memeli hayvanlar: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2818" y="692696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Doğurarak çoğalan, yavrularını sütle besleyen ve belli bir yaşa kadar bakımını yapan canlıya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memeli hayvan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535759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371703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inek, keçi, kedi, aslan, kaplan, kurt, çakal, tilki, geyik, tavşan,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zürafa, balina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yunus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fok yarasa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12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Köpekler  sevecen hayvanlardır. En sadık evcil hayvanların başında gelir. Koku alma ve işitme duyuları keskindir.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Görme mekanizması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sarı ve mavi renkleri daha iyi algılayabilen yapıdadır. Zeki olduğundan kolayca terbiye edilebilir.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17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479</Words>
  <Application>Microsoft Office PowerPoint</Application>
  <PresentationFormat>Ekran Gösterisi (4:3)</PresentationFormat>
  <Paragraphs>136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2013-02-05T10:16:45Z</dcterms:modified>
  <cp:category>www.sorubak.com</cp:category>
  <cp:contentType>www.sorubak.com</cp:contentType>
  <cp:contentStatus>www.sorubak.com</cp:contentStatus>
  <cp:version>www.sorubak.com</cp:version>
</cp:coreProperties>
</file>